
<file path=[Content_Types].xml><?xml version="1.0" encoding="utf-8"?>
<Types xmlns="http://schemas.openxmlformats.org/package/2006/content-types">
  <Default Extension="pdf" ContentType="application/pdf"/>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Masters/slideMaster1.xml" ContentType="application/vnd.openxmlformats-officedocument.presentationml.slideMaster+xml"/>
  <Override PartName="/ppt/slideLayouts/slideLayout5.xml" ContentType="application/vnd.openxmlformats-officedocument.presentationml.slideLayout+xml"/>
  <Override PartName="/ppt/notesSlides/notesSlide3.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sldIdLst>
    <p:sldId id="1360" r:id="rId2"/>
    <p:sldId id="1352" r:id="rId3"/>
    <p:sldId id="1356" r:id="rId4"/>
    <p:sldId id="1362" r:id="rId5"/>
    <p:sldId id="1337" r:id="rId6"/>
    <p:sldId id="1349" r:id="rId7"/>
    <p:sldId id="1342" r:id="rId8"/>
    <p:sldId id="1343" r:id="rId9"/>
    <p:sldId id="1345" r:id="rId10"/>
    <p:sldId id="316" r:id="rId11"/>
    <p:sldId id="1350" r:id="rId12"/>
    <p:sldId id="1347" r:id="rId13"/>
    <p:sldId id="1348" r:id="rId14"/>
    <p:sldId id="1361" r:id="rId15"/>
    <p:sldId id="363" r:id="rId16"/>
    <p:sldId id="362" r:id="rId17"/>
    <p:sldId id="1357" r:id="rId18"/>
    <p:sldId id="364" r:id="rId19"/>
    <p:sldId id="1334" r:id="rId20"/>
    <p:sldId id="1358" r:id="rId21"/>
    <p:sldId id="314" r:id="rId22"/>
    <p:sldId id="1359" r:id="rId23"/>
    <p:sldId id="1363" r:id="rId24"/>
    <p:sldId id="1354" r:id="rId25"/>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358B"/>
    <a:srgbClr val="143E6C"/>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117" autoAdjust="0"/>
  </p:normalViewPr>
  <p:slideViewPr>
    <p:cSldViewPr snapToGrid="0">
      <p:cViewPr varScale="1">
        <p:scale>
          <a:sx n="114" d="100"/>
          <a:sy n="114" d="100"/>
        </p:scale>
        <p:origin x="562" y="77"/>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7T14:49:07.74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0,'79'4,"-1"3,92 20,-96-13,93 13,321 10,-316-38,173-24,19 3,-89 9,191-3,-246 13,-27-6,152 1,-327 10,0 1,-1 0,29 11,-34-11,7 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7T14:49:10.40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0 171,'1382'63,"-933"-17,62 3,-365-40,1-7,171-20,-223 6,99-25,-155 27,-1-2,-1-2,0-1,0-2,45-29,-45 23,-4 0,1 1,1 2,1 2,69-26,-95 41,0 1,0 1,-1 0,1 0,0 0,0 1,0 1,0 0,0 0,0 1,-1 0,1 1,0 0,13 7,4 4,0 2,-2 0,33 28,37 23,-45-35,-35-21,1 0,0-2,1 1,0-2,0-1,37 11,-17-11,-2-2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4T11:23:22.016"/>
    </inkml:context>
    <inkml:brush xml:id="br0">
      <inkml:brushProperty name="width" value="0.05" units="cm"/>
      <inkml:brushProperty name="height" value="0.05" units="cm"/>
    </inkml:brush>
  </inkml:definitions>
  <inkml:trace contextRef="#ctx0" brushRef="#br0">2166 19 24575,'-57'7'0,"16"0"0,-1213 122 0,1106-124 0,-375 29 0,515-33 0,0 0 0,1 0 0,-1 1 0,1 0 0,-1 1 0,1 0 0,0 0 0,0 0 0,0 1 0,-8 5 0,11-5 0,0-1 0,1 1 0,-1 0 0,1 0 0,0 1 0,1-1 0,-1 1 0,1-1 0,-1 1 0,2 0 0,-1 0 0,0-1 0,1 1 0,0 1 0,0-1 0,0 7 0,0-3 0,-11 129 0,12-123 0,0 0 0,1 0 0,1 0 0,0 0 0,1 0 0,0-1 0,6 16 0,-3-19 0,0 0 0,0 0 0,1-1 0,0 0 0,1 0 0,0-1 0,0 1 0,1-2 0,1 1 0,-1-1 0,1-1 0,1 0 0,-1 0 0,1-1 0,0-1 0,0 1 0,1-2 0,0 0 0,0 0 0,16 2 0,23 3 0,1-2 0,-1-2 0,81-3 0,-115-2 0,157-2 0,166 1 0,-287 5 0,77 17 0,-40-6 0,1136 90 0,-967-96 0,230 4 0,-3-31 0,-450 13 0,1-2 0,-1-2 0,0-1 0,-1-1 0,-1-2 0,1-2 0,-2-1 0,0-1 0,-2-2 0,0-1 0,42-36 0,-58 41 0,0-1 0,-2 0 0,0-1 0,-1 0 0,-1-1 0,0-1 0,-1 1 0,-1-2 0,-1 1 0,-1-1 0,-1 0 0,-1-1 0,4-22 0,-8 31 0,0 1 0,0 0 0,-1-1 0,-1 1 0,0 0 0,-1-1 0,0 1 0,0 0 0,-1 0 0,-1 0 0,0 1 0,0-1 0,-1 1 0,0 0 0,-1 0 0,-11-14 0,-55-46 0,67 66 0,0 0 0,-1 0 0,0 0 0,0 0 0,0 1 0,0 0 0,0 0 0,0 1 0,-1 0 0,1 0 0,-1 0 0,0 1 0,-11-1 0,-15 0 0,-52 2 0,44 2 0,-106 0 0,-200-3 0,313-3 0,1-1 0,0-2 0,0-1 0,0-2 0,-35-16 0,12 1 0,43 18 0,-1 1 0,0 0 0,-1 0 0,1 2 0,-1 0 0,0 0 0,-16 0 0,-327 1 0,178 6 0,81-2 0,-107-3 0,68-15-1365,119 16-5461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4T11:23:57.482"/>
    </inkml:context>
    <inkml:brush xml:id="br0">
      <inkml:brushProperty name="width" value="0.05" units="cm"/>
      <inkml:brushProperty name="height" value="0.05" units="cm"/>
    </inkml:brush>
  </inkml:definitions>
  <inkml:trace contextRef="#ctx0" brushRef="#br0">3910 34 24575,'-62'-3'-4977,"-30"-10"5542,-26-2 1189,-730 14 653,580 8-2156,-740 54-251,905-49 0,-226 38 0,284-40 0,1 2 0,1 2 0,0 2 0,1 1 0,-50 30 0,-196 139 0,239-148 0,2 1 0,2 3 0,-65 75 0,64-62 0,15-20 0,2 1 0,1 1 0,2 1 0,-25 49 0,47-75 0,-1 1 0,2 0 0,0 0 0,0 0 0,1 0 0,1 0 0,0 1 0,1-1 0,0 0 0,1 1 0,0-1 0,2 0 0,3 16 0,2-2 0,0-1 0,2 0 0,0-1 0,2 0 0,21 32 0,-16-33 0,1-1 0,1 0 0,0-2 0,2 0 0,1-2 0,36 27 0,-14-17 0,1-1 0,82 38 0,-99-55 0,0-1 0,1-2 0,0 0 0,58 6 0,119-4 0,-161-9 0,17 1 0,230-5 0,-142-21 0,-19 2 0,14 3 0,-59 6 0,119-2 0,1367 17 0,-955-21 0,-509 21 0,-50 1 0,1-3 0,-1-2 0,63-12 0,-100 9 0,-1 0 0,0-2 0,0-1 0,-1 0 0,22-13 0,-28 14 0,0-1 0,-1-1 0,0 0 0,0 0 0,-1-2 0,0 1 0,0-1 0,9-14 0,-12 12 0,-1-1 0,0 0 0,-1-1 0,-1 0 0,0 0 0,-1 0 0,0 0 0,2-26 0,-3 5 0,-2 0 0,-4-61 0,-2 65 0,0-1 0,-2 1 0,-19-53 0,-46-89 0,61 147 0,-8-16 0,-2 1 0,-2 1 0,-46-63 0,4 18 0,17 19 0,-4 1 0,-3 3 0,-64-58 0,110 114 0,-1-1 0,1 2 0,-1-1 0,-1 2 0,1-1 0,-1 1 0,0 1 0,-19-6 0,3 5 0,0 0 0,-43 0 0,-77-8-1365,94 11-5461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4T11:24:51.266"/>
    </inkml:context>
    <inkml:brush xml:id="br0">
      <inkml:brushProperty name="width" value="0.05" units="cm"/>
      <inkml:brushProperty name="height" value="0.05" units="cm"/>
    </inkml:brush>
  </inkml:definitions>
  <inkml:trace contextRef="#ctx0" brushRef="#br0">1786 114 24575,'-106'0'-5409,"0"1"4410,-238 8 8397,197-1-8388,14 0 990,25-3 0,0 4 0,-207 46 0,237-34 0,17-6 0,1 3 0,-79 34 0,133-49 0,1 0 0,0 0 0,0 0 0,0 1 0,0-1 0,1 1 0,0 0 0,0 1 0,0-1 0,0 1 0,0 0 0,1 0 0,0 0 0,0 0 0,0 0 0,1 1 0,0-1 0,0 1 0,0 0 0,1 0 0,0-1 0,-1 11 0,1 8 0,1 0 0,1 0 0,1-1 0,7 33 0,-8-51 0,4 17 0,2 0 0,0 0 0,2-1 0,0 1 0,1-2 0,1 0 0,1 0 0,1-1 0,0 0 0,2-1 0,21 21 0,2-1 0,1-3 0,3-1 0,78 50 0,-81-61 0,1-2 0,0-2 0,2-1 0,0-3 0,0-1 0,2-2 0,-1-2 0,61 6 0,287 24 0,426-11 0,-320-28 0,254-4 0,-633-2 0,230-38 0,-315 35 0,-1-2 0,1-1 0,-2-2 0,56-30 0,-83 41 0,1-1 0,-1 1 0,0-1 0,0-1 0,-1 1 0,1 0 0,-1-1 0,1 0 0,-1 0 0,0 0 0,0 0 0,-1 0 0,0-1 0,1 1 0,-1-1 0,1-5 0,1-5 0,-1 0 0,-1-1 0,1-28 0,-3 32 0,1 0 0,0 0 0,0 0 0,1 1 0,0-1 0,1 0 0,1 1 0,6-15 0,-5 16 0,-1 0 0,0-1 0,0 0 0,-1 0 0,0 0 0,-1 0 0,1-22 0,-5-85 0,0 46 0,1 66 0,1 0 0,-1 0 0,0 1 0,-1-1 0,1 0 0,-1 1 0,0-1 0,0 0 0,-1 1 0,0 0 0,0 0 0,0 0 0,-1 0 0,1 0 0,-1 1 0,0-1 0,0 1 0,-1 0 0,-7-5 0,-9-6 0,-1 2 0,-1 0 0,-31-13 0,9 5 0,-197-118 0,-52-26 0,273 156 0,0 1 0,-1 1 0,-1 0 0,1 2 0,-1 1 0,-34-3 0,-141 7 0,110 3 0,-59-4 0,60-2 0,0 5 0,-86 12 0,116-2 0,-55 19 0,-18 4 0,1-14 0,101-18 0,-181 11 0,153-14-1365,40 0-5461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1200">
        <a:latin typeface="+mj-lt"/>
        <a:ea typeface="+mj-ea"/>
        <a:cs typeface="+mj-cs"/>
        <a:sym typeface="Calibri"/>
      </a:defRPr>
    </a:lvl1pPr>
    <a:lvl2pPr indent="228600" defTabSz="457200" latinLnBrk="0">
      <a:defRPr sz="1200">
        <a:latin typeface="+mj-lt"/>
        <a:ea typeface="+mj-ea"/>
        <a:cs typeface="+mj-cs"/>
        <a:sym typeface="Calibri"/>
      </a:defRPr>
    </a:lvl2pPr>
    <a:lvl3pPr indent="457200" defTabSz="457200" latinLnBrk="0">
      <a:defRPr sz="1200">
        <a:latin typeface="+mj-lt"/>
        <a:ea typeface="+mj-ea"/>
        <a:cs typeface="+mj-cs"/>
        <a:sym typeface="Calibri"/>
      </a:defRPr>
    </a:lvl3pPr>
    <a:lvl4pPr indent="685800" defTabSz="457200" latinLnBrk="0">
      <a:defRPr sz="1200">
        <a:latin typeface="+mj-lt"/>
        <a:ea typeface="+mj-ea"/>
        <a:cs typeface="+mj-cs"/>
        <a:sym typeface="Calibri"/>
      </a:defRPr>
    </a:lvl4pPr>
    <a:lvl5pPr indent="914400" defTabSz="457200" latinLnBrk="0">
      <a:defRPr sz="1200">
        <a:latin typeface="+mj-lt"/>
        <a:ea typeface="+mj-ea"/>
        <a:cs typeface="+mj-cs"/>
        <a:sym typeface="Calibri"/>
      </a:defRPr>
    </a:lvl5pPr>
    <a:lvl6pPr indent="1143000" defTabSz="457200" latinLnBrk="0">
      <a:defRPr sz="1200">
        <a:latin typeface="+mj-lt"/>
        <a:ea typeface="+mj-ea"/>
        <a:cs typeface="+mj-cs"/>
        <a:sym typeface="Calibri"/>
      </a:defRPr>
    </a:lvl6pPr>
    <a:lvl7pPr indent="1371600" defTabSz="457200" latinLnBrk="0">
      <a:defRPr sz="1200">
        <a:latin typeface="+mj-lt"/>
        <a:ea typeface="+mj-ea"/>
        <a:cs typeface="+mj-cs"/>
        <a:sym typeface="Calibri"/>
      </a:defRPr>
    </a:lvl7pPr>
    <a:lvl8pPr indent="1600200" defTabSz="457200" latinLnBrk="0">
      <a:defRPr sz="1200">
        <a:latin typeface="+mj-lt"/>
        <a:ea typeface="+mj-ea"/>
        <a:cs typeface="+mj-cs"/>
        <a:sym typeface="Calibri"/>
      </a:defRPr>
    </a:lvl8pPr>
    <a:lvl9pPr indent="1828800" defTabSz="4572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dirty="0"/>
              <a:t>Alice: </a:t>
            </a:r>
            <a:r>
              <a:rPr lang="nl-NL" b="0" i="0" dirty="0">
                <a:solidFill>
                  <a:srgbClr val="414141"/>
                </a:solidFill>
                <a:effectLst/>
                <a:latin typeface="Merriweather" panose="00000500000000000000" pitchFamily="2" charset="0"/>
              </a:rPr>
              <a:t>Alice moest haar 72-jarige moeder naar het deportatiecentrum brengen. Ze namen daar afscheid en Alice zag haar vertrekken, wetende dat ze op weg was naar een zekere dood. Later kwamen ze zelf in een concentratiekamp waar ze piano speelde. Haar man werd later overgebracht naar Auschwitz. Toen ze afscheid namen zei hij tegen haar: </a:t>
            </a:r>
            <a:r>
              <a:rPr lang="nl-NL" b="0" i="1" dirty="0">
                <a:solidFill>
                  <a:srgbClr val="414141"/>
                </a:solidFill>
                <a:effectLst/>
                <a:latin typeface="Merriweather" panose="00000500000000000000" pitchFamily="2" charset="0"/>
              </a:rPr>
              <a:t>“Meld je nergens vrijwillig voor aan.”</a:t>
            </a:r>
            <a:r>
              <a:rPr lang="nl-NL" b="0" i="0" dirty="0">
                <a:solidFill>
                  <a:srgbClr val="414141"/>
                </a:solidFill>
                <a:effectLst/>
                <a:latin typeface="Merriweather" panose="00000500000000000000" pitchFamily="2" charset="0"/>
              </a:rPr>
              <a:t> Een paar dagen later vroegen de nazi’s om ‘vrijwilligers’ die herenigd wilden worden met hun man. Alice herinnerde zich het advies van Leopold en ging niet op het aanbod in, waardoor ze haar eigen leven redde. Alice zei altijd dat het moeilijkste deel van de ervaring was om haar zoon met honger te zien. Om het goed te maken probeerde ze altijd een glimlach op haar gezicht te houden. </a:t>
            </a:r>
            <a:r>
              <a:rPr lang="nl-NL" b="0" i="0" dirty="0">
                <a:solidFill>
                  <a:srgbClr val="000000"/>
                </a:solidFill>
                <a:effectLst/>
                <a:latin typeface="Miller Text"/>
              </a:rPr>
              <a:t>Het was een schok voor Raphael toen zijn vader weg moest uit </a:t>
            </a:r>
            <a:r>
              <a:rPr lang="nl-NL" b="0" i="0" dirty="0" err="1">
                <a:solidFill>
                  <a:srgbClr val="000000"/>
                </a:solidFill>
                <a:effectLst/>
                <a:latin typeface="Miller Text"/>
              </a:rPr>
              <a:t>Theresien</a:t>
            </a:r>
            <a:r>
              <a:rPr lang="nl-NL" b="0" i="0" dirty="0">
                <a:solidFill>
                  <a:srgbClr val="000000"/>
                </a:solidFill>
                <a:effectLst/>
                <a:latin typeface="Miller Text"/>
              </a:rPr>
              <a:t>. Vanaf die dag vroeg ik me af hoe ik hem zonder haat kon laten opgroeien. Want haat brengt alleen maar haat voort. Ik wilde niet dat mijn jongen de rest van zijn leven zou haten. Hij was als cellist erg populair in Duitsland. Hij verweet de Duitsers niets. Een paar jaar voor zijn dood heeft hij een autobiografie geschreven waarin hij me expliciet dankt dat ik hem geen haat opgelepeld heb. Nee, ik haat niet. Ik heb nooit een woord van haat tegenover het </a:t>
            </a:r>
            <a:r>
              <a:rPr lang="nl-NL" b="0" i="0" dirty="0" err="1">
                <a:solidFill>
                  <a:srgbClr val="000000"/>
                </a:solidFill>
                <a:effectLst/>
                <a:latin typeface="Miller Text"/>
              </a:rPr>
              <a:t>nazi-regime</a:t>
            </a:r>
            <a:r>
              <a:rPr lang="nl-NL" b="0" i="0" dirty="0">
                <a:solidFill>
                  <a:srgbClr val="000000"/>
                </a:solidFill>
                <a:effectLst/>
                <a:latin typeface="Miller Text"/>
              </a:rPr>
              <a:t> geuit. Geen woord.’</a:t>
            </a:r>
            <a:endParaRPr lang="nl-NL" dirty="0"/>
          </a:p>
        </p:txBody>
      </p:sp>
    </p:spTree>
    <p:extLst>
      <p:ext uri="{BB962C8B-B14F-4D97-AF65-F5344CB8AC3E}">
        <p14:creationId xmlns:p14="http://schemas.microsoft.com/office/powerpoint/2010/main" val="3326047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b="0" i="0" dirty="0">
                <a:solidFill>
                  <a:srgbClr val="627C92"/>
                </a:solidFill>
                <a:effectLst/>
                <a:latin typeface="Roboto" panose="02000000000000000000" pitchFamily="2" charset="0"/>
              </a:rPr>
              <a:t>Tegenwoordig werken vier (en soms al vijf!) generaties samen op de werkvloer. Over de jongste generatie, de zogenoemde </a:t>
            </a:r>
            <a:r>
              <a:rPr lang="nl-NL" b="0" i="0" dirty="0" err="1">
                <a:solidFill>
                  <a:srgbClr val="627C92"/>
                </a:solidFill>
                <a:effectLst/>
                <a:latin typeface="Roboto" panose="02000000000000000000" pitchFamily="2" charset="0"/>
              </a:rPr>
              <a:t>millennials</a:t>
            </a:r>
            <a:r>
              <a:rPr lang="nl-NL" b="0" i="0" dirty="0">
                <a:solidFill>
                  <a:srgbClr val="627C92"/>
                </a:solidFill>
                <a:effectLst/>
                <a:latin typeface="Roboto" panose="02000000000000000000" pitchFamily="2" charset="0"/>
              </a:rPr>
              <a:t> (geboren tussen 1985 – 2000), zijn nogal wat klachten. Een generalisatie over ‘de </a:t>
            </a:r>
            <a:r>
              <a:rPr lang="nl-NL" b="0" i="0" dirty="0" err="1">
                <a:solidFill>
                  <a:srgbClr val="627C92"/>
                </a:solidFill>
                <a:effectLst/>
                <a:latin typeface="Roboto" panose="02000000000000000000" pitchFamily="2" charset="0"/>
              </a:rPr>
              <a:t>millennial</a:t>
            </a:r>
            <a:r>
              <a:rPr lang="nl-NL" b="0" i="0" dirty="0">
                <a:solidFill>
                  <a:srgbClr val="627C92"/>
                </a:solidFill>
                <a:effectLst/>
                <a:latin typeface="Roboto" panose="02000000000000000000" pitchFamily="2" charset="0"/>
              </a:rPr>
              <a:t>’ is dan al snel onoverkomelijk. Deze generatie zou verwend en lui zijn en vooral willen gaan voor het eigen </a:t>
            </a:r>
            <a:r>
              <a:rPr lang="nl-NL" b="0" i="0" u="sng" dirty="0">
                <a:solidFill>
                  <a:srgbClr val="627C92"/>
                </a:solidFill>
                <a:effectLst/>
                <a:latin typeface="Roboto" panose="02000000000000000000" pitchFamily="2" charset="0"/>
              </a:rPr>
              <a:t>geluk</a:t>
            </a:r>
            <a:r>
              <a:rPr lang="nl-NL" b="0" i="0" dirty="0">
                <a:solidFill>
                  <a:srgbClr val="627C92"/>
                </a:solidFill>
                <a:effectLst/>
                <a:latin typeface="Roboto" panose="02000000000000000000" pitchFamily="2" charset="0"/>
              </a:rPr>
              <a:t>. Iets wat bijvoorbeeld opvalt is hun ongeduld om snel promotie te maken, hun behoefte aan vrij indelen van hun werktijden en een bijdrage willen leveren aan een mooiere wereld. Waarden die niet altijd corresponderen met wat hun leidinggevende verwacht van zijn/haar medewerkers. Logisch dat we daarom zoekend zijn in hoe we met deze nieuwe generatie om kunnen gaan.</a:t>
            </a:r>
            <a:endParaRPr lang="nl-NL" dirty="0"/>
          </a:p>
        </p:txBody>
      </p:sp>
    </p:spTree>
    <p:extLst>
      <p:ext uri="{BB962C8B-B14F-4D97-AF65-F5344CB8AC3E}">
        <p14:creationId xmlns:p14="http://schemas.microsoft.com/office/powerpoint/2010/main" val="83712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3230775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11" name="Titeltekst"/>
          <p:cNvSpPr txBox="1">
            <a:spLocks noGrp="1"/>
          </p:cNvSpPr>
          <p:nvPr>
            <p:ph type="title"/>
          </p:nvPr>
        </p:nvSpPr>
        <p:spPr>
          <a:xfrm>
            <a:off x="685800" y="1597819"/>
            <a:ext cx="7772400" cy="1102520"/>
          </a:xfrm>
          <a:prstGeom prst="rect">
            <a:avLst/>
          </a:prstGeom>
        </p:spPr>
        <p:txBody>
          <a:bodyPr/>
          <a:lstStyle/>
          <a:p>
            <a:r>
              <a:t>Titeltekst</a:t>
            </a:r>
          </a:p>
        </p:txBody>
      </p:sp>
      <p:sp>
        <p:nvSpPr>
          <p:cNvPr id="12" name="Hoofdtekst - niveau één…"/>
          <p:cNvSpPr txBox="1">
            <a:spLocks noGrp="1"/>
          </p:cNvSpPr>
          <p:nvPr>
            <p:ph type="body" sz="quarter" idx="1"/>
          </p:nvPr>
        </p:nvSpPr>
        <p:spPr>
          <a:xfrm>
            <a:off x="1371600" y="2914650"/>
            <a:ext cx="6400800" cy="131445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3" name="Dia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Alleen titel">
    <p:spTree>
      <p:nvGrpSpPr>
        <p:cNvPr id="1" name=""/>
        <p:cNvGrpSpPr/>
        <p:nvPr/>
      </p:nvGrpSpPr>
      <p:grpSpPr>
        <a:xfrm>
          <a:off x="0" y="0"/>
          <a:ext cx="0" cy="0"/>
          <a:chOff x="0" y="0"/>
          <a:chExt cx="0" cy="0"/>
        </a:xfrm>
      </p:grpSpPr>
      <p:sp>
        <p:nvSpPr>
          <p:cNvPr id="57" name="Titeltekst"/>
          <p:cNvSpPr txBox="1">
            <a:spLocks noGrp="1"/>
          </p:cNvSpPr>
          <p:nvPr>
            <p:ph type="title"/>
          </p:nvPr>
        </p:nvSpPr>
        <p:spPr>
          <a:prstGeom prst="rect">
            <a:avLst/>
          </a:prstGeom>
        </p:spPr>
        <p:txBody>
          <a:bodyPr/>
          <a:lstStyle/>
          <a:p>
            <a:r>
              <a:t>Titeltekst</a:t>
            </a:r>
          </a:p>
        </p:txBody>
      </p:sp>
      <p:sp>
        <p:nvSpPr>
          <p:cNvPr id="58" name="Dia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Leeg">
    <p:spTree>
      <p:nvGrpSpPr>
        <p:cNvPr id="1" name=""/>
        <p:cNvGrpSpPr/>
        <p:nvPr/>
      </p:nvGrpSpPr>
      <p:grpSpPr>
        <a:xfrm>
          <a:off x="0" y="0"/>
          <a:ext cx="0" cy="0"/>
          <a:chOff x="0" y="0"/>
          <a:chExt cx="0" cy="0"/>
        </a:xfrm>
      </p:grpSpPr>
      <p:sp>
        <p:nvSpPr>
          <p:cNvPr id="65" name="Dia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Inhoud met bijschrift">
    <p:spTree>
      <p:nvGrpSpPr>
        <p:cNvPr id="1" name=""/>
        <p:cNvGrpSpPr/>
        <p:nvPr/>
      </p:nvGrpSpPr>
      <p:grpSpPr>
        <a:xfrm>
          <a:off x="0" y="0"/>
          <a:ext cx="0" cy="0"/>
          <a:chOff x="0" y="0"/>
          <a:chExt cx="0" cy="0"/>
        </a:xfrm>
      </p:grpSpPr>
      <p:sp>
        <p:nvSpPr>
          <p:cNvPr id="72" name="Titeltekst"/>
          <p:cNvSpPr txBox="1">
            <a:spLocks noGrp="1"/>
          </p:cNvSpPr>
          <p:nvPr>
            <p:ph type="title"/>
          </p:nvPr>
        </p:nvSpPr>
        <p:spPr>
          <a:xfrm>
            <a:off x="457201" y="204786"/>
            <a:ext cx="3008314" cy="871539"/>
          </a:xfrm>
          <a:prstGeom prst="rect">
            <a:avLst/>
          </a:prstGeom>
        </p:spPr>
        <p:txBody>
          <a:bodyPr anchor="b"/>
          <a:lstStyle>
            <a:lvl1pPr algn="l">
              <a:defRPr sz="2000" b="1"/>
            </a:lvl1pPr>
          </a:lstStyle>
          <a:p>
            <a:r>
              <a:t>Titeltekst</a:t>
            </a:r>
          </a:p>
        </p:txBody>
      </p:sp>
      <p:sp>
        <p:nvSpPr>
          <p:cNvPr id="73" name="Hoofdtekst - niveau één…"/>
          <p:cNvSpPr txBox="1">
            <a:spLocks noGrp="1"/>
          </p:cNvSpPr>
          <p:nvPr>
            <p:ph type="body" idx="1"/>
          </p:nvPr>
        </p:nvSpPr>
        <p:spPr>
          <a:xfrm>
            <a:off x="3575050" y="204788"/>
            <a:ext cx="5111750" cy="4389836"/>
          </a:xfrm>
          <a:prstGeom prst="rect">
            <a:avLst/>
          </a:prstGeom>
        </p:spPr>
        <p:txBody>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74" name="Tijdelijke aanduiding voor tekst 3"/>
          <p:cNvSpPr>
            <a:spLocks noGrp="1"/>
          </p:cNvSpPr>
          <p:nvPr>
            <p:ph type="body" sz="half" idx="21"/>
          </p:nvPr>
        </p:nvSpPr>
        <p:spPr>
          <a:xfrm>
            <a:off x="457200" y="1076326"/>
            <a:ext cx="3008315" cy="3518297"/>
          </a:xfrm>
          <a:prstGeom prst="rect">
            <a:avLst/>
          </a:prstGeom>
        </p:spPr>
        <p:txBody>
          <a:bodyPr/>
          <a:lstStyle/>
          <a:p>
            <a:pPr marL="0" indent="0">
              <a:spcBef>
                <a:spcPts val="300"/>
              </a:spcBef>
              <a:buSzTx/>
              <a:buFontTx/>
              <a:buNone/>
              <a:defRPr sz="1400"/>
            </a:pPr>
            <a:endParaRPr/>
          </a:p>
        </p:txBody>
      </p:sp>
      <p:sp>
        <p:nvSpPr>
          <p:cNvPr id="75" name="Dia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1_Inhoud-2">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2BDC5EE4-D195-4FF5-8076-88CEED5CC72B}"/>
              </a:ext>
            </a:extLst>
          </p:cNvPr>
          <p:cNvSpPr/>
          <p:nvPr userDrawn="1"/>
        </p:nvSpPr>
        <p:spPr>
          <a:xfrm>
            <a:off x="0" y="0"/>
            <a:ext cx="829195" cy="5143500"/>
          </a:xfrm>
          <a:prstGeom prst="rect">
            <a:avLst/>
          </a:prstGeom>
          <a:solidFill>
            <a:srgbClr val="AAAAAA"/>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L" sz="1350"/>
          </a:p>
        </p:txBody>
      </p:sp>
      <p:sp>
        <p:nvSpPr>
          <p:cNvPr id="8" name="Rechthoek 7">
            <a:extLst>
              <a:ext uri="{FF2B5EF4-FFF2-40B4-BE49-F238E27FC236}">
                <a16:creationId xmlns:a16="http://schemas.microsoft.com/office/drawing/2014/main" id="{217704BB-83D6-406D-883D-AFDC6994685D}"/>
              </a:ext>
            </a:extLst>
          </p:cNvPr>
          <p:cNvSpPr/>
          <p:nvPr userDrawn="1"/>
        </p:nvSpPr>
        <p:spPr>
          <a:xfrm>
            <a:off x="-6235" y="0"/>
            <a:ext cx="829195" cy="5143500"/>
          </a:xfrm>
          <a:prstGeom prst="rect">
            <a:avLst/>
          </a:prstGeom>
          <a:solidFill>
            <a:srgbClr val="F4F5EF"/>
          </a:solidFill>
          <a:ln>
            <a:solidFill>
              <a:srgbClr val="F4F5E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L" sz="1350"/>
          </a:p>
        </p:txBody>
      </p:sp>
      <p:pic>
        <p:nvPicPr>
          <p:cNvPr id="3" name="Afbeelding 2">
            <a:extLst>
              <a:ext uri="{FF2B5EF4-FFF2-40B4-BE49-F238E27FC236}">
                <a16:creationId xmlns:a16="http://schemas.microsoft.com/office/drawing/2014/main" id="{4C41FCC4-2D58-4CCE-8FA4-D740185DE8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5061" y="4270460"/>
            <a:ext cx="452571" cy="362557"/>
          </a:xfrm>
          <a:prstGeom prst="rect">
            <a:avLst/>
          </a:prstGeom>
        </p:spPr>
      </p:pic>
      <p:sp>
        <p:nvSpPr>
          <p:cNvPr id="9" name="Rechthoekige driehoek 8">
            <a:extLst>
              <a:ext uri="{FF2B5EF4-FFF2-40B4-BE49-F238E27FC236}">
                <a16:creationId xmlns:a16="http://schemas.microsoft.com/office/drawing/2014/main" id="{CF206180-ADF6-47F2-87F6-F9B84B704A9B}"/>
              </a:ext>
            </a:extLst>
          </p:cNvPr>
          <p:cNvSpPr/>
          <p:nvPr userDrawn="1"/>
        </p:nvSpPr>
        <p:spPr>
          <a:xfrm>
            <a:off x="-6749" y="0"/>
            <a:ext cx="829195" cy="941417"/>
          </a:xfrm>
          <a:prstGeom prst="rtTriangle">
            <a:avLst/>
          </a:prstGeom>
          <a:solidFill>
            <a:srgbClr val="203040"/>
          </a:solidFill>
          <a:ln>
            <a:solidFill>
              <a:srgbClr val="2B384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L" sz="1350"/>
          </a:p>
        </p:txBody>
      </p:sp>
      <p:sp>
        <p:nvSpPr>
          <p:cNvPr id="10" name="Rechthoekige driehoek 9">
            <a:extLst>
              <a:ext uri="{FF2B5EF4-FFF2-40B4-BE49-F238E27FC236}">
                <a16:creationId xmlns:a16="http://schemas.microsoft.com/office/drawing/2014/main" id="{59F90C15-EEA5-4997-8EF4-6C3D0B00326A}"/>
              </a:ext>
            </a:extLst>
          </p:cNvPr>
          <p:cNvSpPr/>
          <p:nvPr userDrawn="1"/>
        </p:nvSpPr>
        <p:spPr>
          <a:xfrm rot="10800000">
            <a:off x="515" y="0"/>
            <a:ext cx="829195" cy="941417"/>
          </a:xfrm>
          <a:prstGeom prst="rtTriangle">
            <a:avLst/>
          </a:prstGeom>
          <a:solidFill>
            <a:srgbClr val="AAAAAA"/>
          </a:solidFill>
          <a:ln>
            <a:solidFill>
              <a:srgbClr val="AAAAA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L" sz="1350"/>
          </a:p>
        </p:txBody>
      </p:sp>
      <p:sp>
        <p:nvSpPr>
          <p:cNvPr id="11" name="Rechthoekige driehoek 10">
            <a:extLst>
              <a:ext uri="{FF2B5EF4-FFF2-40B4-BE49-F238E27FC236}">
                <a16:creationId xmlns:a16="http://schemas.microsoft.com/office/drawing/2014/main" id="{AB8DFB15-77A0-415A-860F-029841D5D4E6}"/>
              </a:ext>
            </a:extLst>
          </p:cNvPr>
          <p:cNvSpPr/>
          <p:nvPr userDrawn="1"/>
        </p:nvSpPr>
        <p:spPr>
          <a:xfrm>
            <a:off x="-5720" y="951548"/>
            <a:ext cx="829195" cy="941417"/>
          </a:xfrm>
          <a:prstGeom prst="rtTriangle">
            <a:avLst/>
          </a:prstGeom>
          <a:solidFill>
            <a:srgbClr val="AAAAAA"/>
          </a:solidFill>
          <a:ln>
            <a:solidFill>
              <a:srgbClr val="AAAAA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L" sz="1350"/>
          </a:p>
        </p:txBody>
      </p:sp>
      <p:sp>
        <p:nvSpPr>
          <p:cNvPr id="12" name="Rechthoekige driehoek 11">
            <a:extLst>
              <a:ext uri="{FF2B5EF4-FFF2-40B4-BE49-F238E27FC236}">
                <a16:creationId xmlns:a16="http://schemas.microsoft.com/office/drawing/2014/main" id="{106593DA-0D1F-45B0-B707-DF9B3CACA8D9}"/>
              </a:ext>
            </a:extLst>
          </p:cNvPr>
          <p:cNvSpPr/>
          <p:nvPr userDrawn="1"/>
        </p:nvSpPr>
        <p:spPr>
          <a:xfrm rot="10800000">
            <a:off x="-2171" y="1903096"/>
            <a:ext cx="829195" cy="941417"/>
          </a:xfrm>
          <a:prstGeom prst="rtTriangle">
            <a:avLst/>
          </a:prstGeom>
          <a:solidFill>
            <a:srgbClr val="203040"/>
          </a:solidFill>
          <a:ln>
            <a:solidFill>
              <a:srgbClr val="2B384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L" sz="1350"/>
          </a:p>
        </p:txBody>
      </p:sp>
      <p:sp>
        <p:nvSpPr>
          <p:cNvPr id="15" name="Rechthoekige driehoek 14">
            <a:extLst>
              <a:ext uri="{FF2B5EF4-FFF2-40B4-BE49-F238E27FC236}">
                <a16:creationId xmlns:a16="http://schemas.microsoft.com/office/drawing/2014/main" id="{252D5789-7EAF-4609-9778-9AE96A777E66}"/>
              </a:ext>
            </a:extLst>
          </p:cNvPr>
          <p:cNvSpPr/>
          <p:nvPr userDrawn="1"/>
        </p:nvSpPr>
        <p:spPr>
          <a:xfrm rot="10800000">
            <a:off x="0" y="2831957"/>
            <a:ext cx="829195" cy="941417"/>
          </a:xfrm>
          <a:prstGeom prst="rtTriangle">
            <a:avLst/>
          </a:prstGeom>
          <a:solidFill>
            <a:srgbClr val="AAAAAA"/>
          </a:solidFill>
          <a:ln>
            <a:solidFill>
              <a:srgbClr val="AAAAA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L" sz="1350"/>
          </a:p>
        </p:txBody>
      </p:sp>
      <p:pic>
        <p:nvPicPr>
          <p:cNvPr id="2050" name="Picture 2" descr="LDC - Werf&amp;">
            <a:extLst>
              <a:ext uri="{FF2B5EF4-FFF2-40B4-BE49-F238E27FC236}">
                <a16:creationId xmlns:a16="http://schemas.microsoft.com/office/drawing/2014/main" id="{B4F10C56-343B-45A6-BD4F-51D8D5E168E9}"/>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47777" y="4757399"/>
            <a:ext cx="520142" cy="268401"/>
          </a:xfrm>
          <a:prstGeom prst="rect">
            <a:avLst/>
          </a:prstGeom>
          <a:noFill/>
          <a:extLst>
            <a:ext uri="{909E8E84-426E-40DD-AFC4-6F175D3DCCD1}">
              <a14:hiddenFill xmlns:a14="http://schemas.microsoft.com/office/drawing/2010/main">
                <a:solidFill>
                  <a:srgbClr val="FFFFFF"/>
                </a:solidFill>
              </a14:hiddenFill>
            </a:ext>
          </a:extLst>
        </p:spPr>
      </p:pic>
      <p:sp>
        <p:nvSpPr>
          <p:cNvPr id="18" name="Rechthoekige driehoek 17">
            <a:extLst>
              <a:ext uri="{FF2B5EF4-FFF2-40B4-BE49-F238E27FC236}">
                <a16:creationId xmlns:a16="http://schemas.microsoft.com/office/drawing/2014/main" id="{EB0A96A0-839E-474D-861B-339882C8F4AD}"/>
              </a:ext>
            </a:extLst>
          </p:cNvPr>
          <p:cNvSpPr/>
          <p:nvPr userDrawn="1"/>
        </p:nvSpPr>
        <p:spPr>
          <a:xfrm>
            <a:off x="-1" y="2831957"/>
            <a:ext cx="829195" cy="941417"/>
          </a:xfrm>
          <a:prstGeom prst="rtTriangle">
            <a:avLst/>
          </a:prstGeom>
          <a:solidFill>
            <a:srgbClr val="203040"/>
          </a:solidFill>
          <a:ln>
            <a:solidFill>
              <a:srgbClr val="2B384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L" sz="1350"/>
          </a:p>
        </p:txBody>
      </p:sp>
      <p:sp>
        <p:nvSpPr>
          <p:cNvPr id="19" name="Tijdelijke aanduiding voor inhoud 2">
            <a:extLst>
              <a:ext uri="{FF2B5EF4-FFF2-40B4-BE49-F238E27FC236}">
                <a16:creationId xmlns:a16="http://schemas.microsoft.com/office/drawing/2014/main" id="{15BB4F0C-4CC4-4A30-8F43-26D7AFF58586}"/>
              </a:ext>
            </a:extLst>
          </p:cNvPr>
          <p:cNvSpPr>
            <a:spLocks noGrp="1"/>
          </p:cNvSpPr>
          <p:nvPr>
            <p:ph idx="1"/>
          </p:nvPr>
        </p:nvSpPr>
        <p:spPr>
          <a:xfrm>
            <a:off x="1128454" y="1133957"/>
            <a:ext cx="7541094" cy="3597126"/>
          </a:xfrm>
          <a:prstGeom prst="rect">
            <a:avLst/>
          </a:prstGeom>
        </p:spPr>
        <p:txBody>
          <a:bodyPr>
            <a:normAutofit/>
          </a:bodyPr>
          <a:lstStyle>
            <a:lvl1pPr>
              <a:buClr>
                <a:srgbClr val="CF163F"/>
              </a:buClr>
              <a:defRPr sz="1500" b="0" i="0">
                <a:solidFill>
                  <a:schemeClr val="tx1"/>
                </a:solidFill>
                <a:latin typeface="+mj-lt"/>
                <a:cs typeface="Rubik" panose="02000604000000020004" pitchFamily="2" charset="-79"/>
              </a:defRPr>
            </a:lvl1pPr>
            <a:lvl2pPr>
              <a:buClr>
                <a:srgbClr val="CF163F"/>
              </a:buClr>
              <a:buFont typeface="Arial"/>
              <a:buChar char="•"/>
              <a:defRPr sz="1500" b="0" i="0">
                <a:solidFill>
                  <a:schemeClr val="tx1"/>
                </a:solidFill>
                <a:latin typeface="+mj-lt"/>
                <a:cs typeface="Rubik" panose="02000604000000020004" pitchFamily="2" charset="-79"/>
              </a:defRPr>
            </a:lvl2pPr>
            <a:lvl3pPr>
              <a:buClr>
                <a:srgbClr val="CF163F"/>
              </a:buClr>
              <a:defRPr sz="1500" b="0" i="0">
                <a:solidFill>
                  <a:schemeClr val="tx1"/>
                </a:solidFill>
                <a:latin typeface="+mj-lt"/>
                <a:cs typeface="Rubik" panose="02000604000000020004" pitchFamily="2" charset="-79"/>
              </a:defRPr>
            </a:lvl3pPr>
            <a:lvl4pPr>
              <a:defRPr sz="1500" b="0" i="0">
                <a:solidFill>
                  <a:schemeClr val="tx1"/>
                </a:solidFill>
                <a:latin typeface="+mj-lt"/>
                <a:cs typeface="Rubik" panose="02000604000000020004" pitchFamily="2" charset="-79"/>
              </a:defRPr>
            </a:lvl4pPr>
            <a:lvl5pPr>
              <a:defRPr sz="1500" b="0" i="0">
                <a:solidFill>
                  <a:schemeClr val="tx1"/>
                </a:solidFill>
                <a:latin typeface="+mj-lt"/>
                <a:cs typeface="Rubik" panose="02000604000000020004" pitchFamily="2" charset="-79"/>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0" name="Titel 1">
            <a:extLst>
              <a:ext uri="{FF2B5EF4-FFF2-40B4-BE49-F238E27FC236}">
                <a16:creationId xmlns:a16="http://schemas.microsoft.com/office/drawing/2014/main" id="{FE3042EE-01B2-47C6-B1F5-6E99BB1239B7}"/>
              </a:ext>
            </a:extLst>
          </p:cNvPr>
          <p:cNvSpPr>
            <a:spLocks noGrp="1"/>
          </p:cNvSpPr>
          <p:nvPr>
            <p:ph type="title" hasCustomPrompt="1"/>
          </p:nvPr>
        </p:nvSpPr>
        <p:spPr>
          <a:xfrm>
            <a:off x="1125729" y="276707"/>
            <a:ext cx="7541094" cy="857250"/>
          </a:xfrm>
          <a:prstGeom prst="rect">
            <a:avLst/>
          </a:prstGeom>
        </p:spPr>
        <p:txBody>
          <a:bodyPr>
            <a:normAutofit/>
          </a:bodyPr>
          <a:lstStyle>
            <a:lvl1pPr algn="l">
              <a:defRPr sz="2100" b="1" i="0">
                <a:solidFill>
                  <a:srgbClr val="203040"/>
                </a:solidFill>
                <a:latin typeface="+mj-lt"/>
                <a:cs typeface="Rubik" panose="02000604000000020004" pitchFamily="2" charset="-79"/>
              </a:defRPr>
            </a:lvl1pPr>
          </a:lstStyle>
          <a:p>
            <a:r>
              <a:rPr lang="nl-NL" dirty="0"/>
              <a:t>KLIK OM STIJL TE BEWERKEN</a:t>
            </a:r>
          </a:p>
        </p:txBody>
      </p:sp>
    </p:spTree>
    <p:extLst>
      <p:ext uri="{BB962C8B-B14F-4D97-AF65-F5344CB8AC3E}">
        <p14:creationId xmlns:p14="http://schemas.microsoft.com/office/powerpoint/2010/main" val="35271844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1.pdf"/><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mc:AlternateContent xmlns:mc="http://schemas.openxmlformats.org/markup-compatibility/2006">
          <mc:Choice xmlns="" xmlns:mv="urn:schemas-microsoft-com:mac:vml" xmlns:ma="http://schemas.microsoft.com/office/mac/drawingml/2008/main" Requires="ma">
            <a:blipFill dpi="0" rotWithShape="1">
              <a:blip r:embed="rId11"/>
              <a:srcRect/>
              <a:stretch>
                <a:fillRect/>
              </a:stretch>
            </a:blipFill>
          </mc:Choice>
          <mc:Fallback>
            <a:blipFill dpi="0" rotWithShape="1">
              <a:blip r:embed="rId12"/>
              <a:srcRect/>
              <a:stretch>
                <a:fillRect/>
              </a:stretch>
            </a:blipFill>
          </mc:Fallback>
        </mc:AlternateContent>
        <a:effectLst/>
      </p:bgPr>
    </p:bg>
    <p:spTree>
      <p:nvGrpSpPr>
        <p:cNvPr id="1" name=""/>
        <p:cNvGrpSpPr/>
        <p:nvPr/>
      </p:nvGrpSpPr>
      <p:grpSpPr>
        <a:xfrm>
          <a:off x="0" y="0"/>
          <a:ext cx="0" cy="0"/>
          <a:chOff x="0" y="0"/>
          <a:chExt cx="0" cy="0"/>
        </a:xfrm>
      </p:grpSpPr>
      <p:sp>
        <p:nvSpPr>
          <p:cNvPr id="2" name="Titeltekst"/>
          <p:cNvSpPr txBox="1">
            <a:spLocks noGrp="1"/>
          </p:cNvSpPr>
          <p:nvPr>
            <p:ph type="title"/>
          </p:nvPr>
        </p:nvSpPr>
        <p:spPr>
          <a:xfrm>
            <a:off x="457200" y="205978"/>
            <a:ext cx="8229600" cy="8572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ctr">
            <a:normAutofit/>
          </a:bodyPr>
          <a:lstStyle/>
          <a:p>
            <a:r>
              <a:t>Titeltekst</a:t>
            </a:r>
          </a:p>
        </p:txBody>
      </p:sp>
      <p:sp>
        <p:nvSpPr>
          <p:cNvPr id="3" name="Hoofdtekst - niveau één…"/>
          <p:cNvSpPr txBox="1">
            <a:spLocks noGrp="1"/>
          </p:cNvSpPr>
          <p:nvPr>
            <p:ph type="body" idx="1"/>
          </p:nvPr>
        </p:nvSpPr>
        <p:spPr>
          <a:xfrm>
            <a:off x="457200" y="1200150"/>
            <a:ext cx="8229600" cy="3394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ormAutofit/>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4" name="Dianummer"/>
          <p:cNvSpPr txBox="1">
            <a:spLocks noGrp="1"/>
          </p:cNvSpPr>
          <p:nvPr>
            <p:ph type="sldNum" sz="quarter" idx="2"/>
          </p:nvPr>
        </p:nvSpPr>
        <p:spPr>
          <a:xfrm>
            <a:off x="8428176" y="4769564"/>
            <a:ext cx="258624"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rPr/>
              <a:pPr/>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56" r:id="rId4"/>
    <p:sldLayoutId id="2147483658" r:id="rId5"/>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50.pdf"/><Relationship Id="rId1" Type="http://schemas.openxmlformats.org/officeDocument/2006/relationships/slideLayout" Target="../slideLayouts/slideLayout1.xml"/><Relationship Id="rId6" Type="http://schemas.openxmlformats.org/officeDocument/2006/relationships/image" Target="../media/image36.pdf"/><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customXml" Target="../ink/ink2.xml"/><Relationship Id="rId2" Type="http://schemas.openxmlformats.org/officeDocument/2006/relationships/image" Target="../media/image57.pdf"/><Relationship Id="rId1" Type="http://schemas.openxmlformats.org/officeDocument/2006/relationships/slideLayout" Target="../slideLayouts/slideLayout1.xml"/><Relationship Id="rId6" Type="http://schemas.openxmlformats.org/officeDocument/2006/relationships/image" Target="../media/image313.pdf"/><Relationship Id="rId11" Type="http://schemas.openxmlformats.org/officeDocument/2006/relationships/image" Target="../media/image19.png"/><Relationship Id="rId10" Type="http://schemas.openxmlformats.org/officeDocument/2006/relationships/customXml" Target="../ink/ink1.xml"/><Relationship Id="rId9" Type="http://schemas.openxmlformats.org/officeDocument/2006/relationships/image" Target="../media/image18.jpeg"/></Relationships>
</file>

<file path=ppt/slides/_rels/slide11.xml.rels><?xml version="1.0" encoding="UTF-8" standalone="yes"?>
<Relationships xmlns="http://schemas.openxmlformats.org/package/2006/relationships"><Relationship Id="rId8" Type="http://schemas.openxmlformats.org/officeDocument/2006/relationships/hyperlink" Target="https://www.youtube.com/watch?v=S-m5KGtx4q0&amp;t=11s" TargetMode="External"/><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5008.pdf"/><Relationship Id="rId1" Type="http://schemas.openxmlformats.org/officeDocument/2006/relationships/slideLayout" Target="../slideLayouts/slideLayout1.xml"/><Relationship Id="rId6" Type="http://schemas.openxmlformats.org/officeDocument/2006/relationships/image" Target="../media/image3608.pdf"/><Relationship Id="rId10" Type="http://schemas.openxmlformats.org/officeDocument/2006/relationships/image" Target="../media/image31210.pdf"/><Relationship Id="rId9" Type="http://schemas.openxmlformats.org/officeDocument/2006/relationships/image" Target="../media/image21.jpeg"/></Relationships>
</file>

<file path=ppt/slides/_rels/slide12.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5007.pdf"/><Relationship Id="rId1" Type="http://schemas.openxmlformats.org/officeDocument/2006/relationships/slideLayout" Target="../slideLayouts/slideLayout1.xml"/><Relationship Id="rId6" Type="http://schemas.openxmlformats.org/officeDocument/2006/relationships/image" Target="../media/image3607.pdf"/><Relationship Id="rId10" Type="http://schemas.openxmlformats.org/officeDocument/2006/relationships/image" Target="../media/image23.png"/><Relationship Id="rId9" Type="http://schemas.openxmlformats.org/officeDocument/2006/relationships/hyperlink" Target="https://www.noloc.nl/nieuws/2021/11/19/ZIN360-een-terugblik"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002.pdf"/><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602.pdf"/><Relationship Id="rId5" Type="http://schemas.openxmlformats.org/officeDocument/2006/relationships/image" Target="../media/image24.jpe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customXml" Target="../ink/ink4.xml"/><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22.png"/><Relationship Id="rId2" Type="http://schemas.openxmlformats.org/officeDocument/2006/relationships/image" Target="../media/image5006.pdf"/><Relationship Id="rId16" Type="http://schemas.openxmlformats.org/officeDocument/2006/relationships/image" Target="../media/image240.png"/><Relationship Id="rId1" Type="http://schemas.openxmlformats.org/officeDocument/2006/relationships/slideLayout" Target="../slideLayouts/slideLayout1.xml"/><Relationship Id="rId6" Type="http://schemas.openxmlformats.org/officeDocument/2006/relationships/image" Target="../media/image3606.pdf"/><Relationship Id="rId11" Type="http://schemas.openxmlformats.org/officeDocument/2006/relationships/customXml" Target="../ink/ink3.xml"/><Relationship Id="rId15" Type="http://schemas.openxmlformats.org/officeDocument/2006/relationships/customXml" Target="../ink/ink5.xml"/><Relationship Id="rId10" Type="http://schemas.openxmlformats.org/officeDocument/2006/relationships/image" Target="../media/image26.png"/><Relationship Id="rId9" Type="http://schemas.openxmlformats.org/officeDocument/2006/relationships/image" Target="../media/image36060.pdf"/><Relationship Id="rId14" Type="http://schemas.openxmlformats.org/officeDocument/2006/relationships/image" Target="../media/image230.png"/></Relationships>
</file>

<file path=ppt/slides/_rels/slide1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561.pdf"/><Relationship Id="rId1" Type="http://schemas.openxmlformats.org/officeDocument/2006/relationships/slideLayout" Target="../slideLayouts/slideLayout1.xml"/><Relationship Id="rId6" Type="http://schemas.openxmlformats.org/officeDocument/2006/relationships/image" Target="../media/image3121.pdf"/></Relationships>
</file>

<file path=ppt/slides/_rels/slide1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562.pdf"/><Relationship Id="rId1" Type="http://schemas.openxmlformats.org/officeDocument/2006/relationships/slideLayout" Target="../slideLayouts/slideLayout1.xml"/><Relationship Id="rId6" Type="http://schemas.openxmlformats.org/officeDocument/2006/relationships/image" Target="../media/image3122.pdf"/><Relationship Id="rId9" Type="http://schemas.openxmlformats.org/officeDocument/2006/relationships/image" Target="../media/image3123.pdf"/></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50020.pdf"/><Relationship Id="rId1" Type="http://schemas.openxmlformats.org/officeDocument/2006/relationships/slideLayout" Target="../slideLayouts/slideLayout1.xml"/><Relationship Id="rId6" Type="http://schemas.openxmlformats.org/officeDocument/2006/relationships/image" Target="../media/image36020.pdf"/></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563.pdf"/><Relationship Id="rId1" Type="http://schemas.openxmlformats.org/officeDocument/2006/relationships/slideLayout" Target="../slideLayouts/slideLayout1.xml"/><Relationship Id="rId6" Type="http://schemas.openxmlformats.org/officeDocument/2006/relationships/image" Target="../media/image3123.pdf"/><Relationship Id="rId9"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6.png"/><Relationship Id="rId2" Type="http://schemas.openxmlformats.org/officeDocument/2006/relationships/image" Target="../media/image31.jpg"/><Relationship Id="rId1" Type="http://schemas.openxmlformats.org/officeDocument/2006/relationships/slideLayout" Target="../slideLayouts/slideLayout5.xml"/><Relationship Id="rId6" Type="http://schemas.openxmlformats.org/officeDocument/2006/relationships/image" Target="../media/image3123.pd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5009.pdf"/><Relationship Id="rId1" Type="http://schemas.openxmlformats.org/officeDocument/2006/relationships/slideLayout" Target="../slideLayouts/slideLayout1.xml"/><Relationship Id="rId6" Type="http://schemas.openxmlformats.org/officeDocument/2006/relationships/image" Target="../media/image3609.pdf"/><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500200.pdf"/><Relationship Id="rId1" Type="http://schemas.openxmlformats.org/officeDocument/2006/relationships/slideLayout" Target="../slideLayouts/slideLayout1.xml"/><Relationship Id="rId6" Type="http://schemas.openxmlformats.org/officeDocument/2006/relationships/image" Target="../media/image360200.pdf"/><Relationship Id="rId5" Type="http://schemas.openxmlformats.org/officeDocument/2006/relationships/image" Target="../media/image34.jpe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8" Type="http://schemas.openxmlformats.org/officeDocument/2006/relationships/hyperlink" Target="https://ldc.nl/webinar-gemist/" TargetMode="External"/><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58.pdf"/><Relationship Id="rId1" Type="http://schemas.openxmlformats.org/officeDocument/2006/relationships/slideLayout" Target="../slideLayouts/slideLayout1.xml"/><Relationship Id="rId6" Type="http://schemas.openxmlformats.org/officeDocument/2006/relationships/image" Target="../media/image360100.pdf"/><Relationship Id="rId5" Type="http://schemas.openxmlformats.org/officeDocument/2006/relationships/image" Target="../media/image35.jpeg"/><Relationship Id="rId10" Type="http://schemas.openxmlformats.org/officeDocument/2006/relationships/image" Target="../media/image36.png"/><Relationship Id="rId4" Type="http://schemas.openxmlformats.org/officeDocument/2006/relationships/hyperlink" Target="https://ldc.nl/trainingen/" TargetMode="External"/><Relationship Id="rId9" Type="http://schemas.openxmlformats.org/officeDocument/2006/relationships/hyperlink" Target="https://vimeo.com/manage/videos/703314603"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50010.pdf"/><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6010.pdf"/><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50001.pdf"/><Relationship Id="rId1" Type="http://schemas.openxmlformats.org/officeDocument/2006/relationships/slideLayout" Target="../slideLayouts/slideLayout1.xml"/><Relationship Id="rId6" Type="http://schemas.openxmlformats.org/officeDocument/2006/relationships/image" Target="../media/image36001.pdf"/><Relationship Id="rId9" Type="http://schemas.openxmlformats.org/officeDocument/2006/relationships/hyperlink" Target="https://ldc.nl/blijnaarjewerk"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mailto:info@ldc.nl" TargetMode="External"/><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500010.pdf"/><Relationship Id="rId1" Type="http://schemas.openxmlformats.org/officeDocument/2006/relationships/slideLayout" Target="../slideLayouts/slideLayout1.xml"/><Relationship Id="rId6" Type="http://schemas.openxmlformats.org/officeDocument/2006/relationships/image" Target="../media/image360010.pdf"/><Relationship Id="rId5" Type="http://schemas.openxmlformats.org/officeDocument/2006/relationships/image" Target="../media/image39.jpg"/><Relationship Id="rId4" Type="http://schemas.openxmlformats.org/officeDocument/2006/relationships/hyperlink" Target="https://vimeo.com/35208015" TargetMode="External"/><Relationship Id="rId9" Type="http://schemas.openxmlformats.org/officeDocument/2006/relationships/hyperlink" Target="mailto:Maurice.vermunt@ldc.n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50090.pdf"/><Relationship Id="rId1" Type="http://schemas.openxmlformats.org/officeDocument/2006/relationships/slideLayout" Target="../slideLayouts/slideLayout1.xml"/><Relationship Id="rId6" Type="http://schemas.openxmlformats.org/officeDocument/2006/relationships/image" Target="../media/image36090.pdf"/><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500900.pdf"/><Relationship Id="rId1" Type="http://schemas.openxmlformats.org/officeDocument/2006/relationships/slideLayout" Target="../slideLayouts/slideLayout1.xml"/><Relationship Id="rId6" Type="http://schemas.openxmlformats.org/officeDocument/2006/relationships/image" Target="../media/image360900.pdf"/></Relationships>
</file>

<file path=ppt/slides/_rels/slide5.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500.pdf"/><Relationship Id="rId1" Type="http://schemas.openxmlformats.org/officeDocument/2006/relationships/slideLayout" Target="../slideLayouts/slideLayout1.xml"/><Relationship Id="rId6" Type="http://schemas.openxmlformats.org/officeDocument/2006/relationships/image" Target="../media/image360.pdf"/><Relationship Id="rId9" Type="http://schemas.openxmlformats.org/officeDocument/2006/relationships/hyperlink" Target="mailto:maurice.vermunt@ldc.n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5001.pdf"/><Relationship Id="rId1" Type="http://schemas.openxmlformats.org/officeDocument/2006/relationships/slideLayout" Target="../slideLayouts/slideLayout1.xml"/><Relationship Id="rId6" Type="http://schemas.openxmlformats.org/officeDocument/2006/relationships/image" Target="../media/image3601.pdf"/><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5003.pdf"/><Relationship Id="rId1" Type="http://schemas.openxmlformats.org/officeDocument/2006/relationships/slideLayout" Target="../slideLayouts/slideLayout1.xml"/><Relationship Id="rId6" Type="http://schemas.openxmlformats.org/officeDocument/2006/relationships/image" Target="../media/image3603.pdf"/><Relationship Id="rId9" Type="http://schemas.openxmlformats.org/officeDocument/2006/relationships/hyperlink" Target="https://worlddatabaseofhappiness.eur.n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5004.pdf"/><Relationship Id="rId1" Type="http://schemas.openxmlformats.org/officeDocument/2006/relationships/slideLayout" Target="../slideLayouts/slideLayout1.xml"/><Relationship Id="rId6" Type="http://schemas.openxmlformats.org/officeDocument/2006/relationships/image" Target="../media/image3604.pdf"/><Relationship Id="rId5" Type="http://schemas.openxmlformats.org/officeDocument/2006/relationships/image" Target="../media/image14.jpe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5005.pdf"/><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605.pdf"/><Relationship Id="rId10" Type="http://schemas.openxmlformats.org/officeDocument/2006/relationships/hyperlink" Target="https://vimeo.com/691878747" TargetMode="External"/><Relationship Id="rId4" Type="http://schemas.openxmlformats.org/officeDocument/2006/relationships/image" Target="../media/image4.pn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mc:AlternateContent xmlns:mc="http://schemas.openxmlformats.org/markup-compatibility/2006">
          <mc:Choice xmlns:ma="http://schemas.microsoft.com/office/mac/drawingml/2008/main" xmlns:mv="urn:schemas-microsoft-com:mac:vml" xmlns="" Requires="ma">
            <a:blipFill dpi="0" rotWithShape="1">
              <a:blip r:embed="rId2"/>
              <a:srcRect/>
              <a:stretch>
                <a:fillRect/>
              </a:stretch>
            </a:blipFill>
          </mc:Choice>
          <mc:Fallback>
            <a:blipFill dpi="0" rotWithShape="1">
              <a:blip r:embed="rId3"/>
              <a:srcRect/>
              <a:stretch>
                <a:fillRect/>
              </a:stretch>
            </a:blipFill>
          </mc:Fallback>
        </mc:AlternateContent>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BCCDAE-6C93-96AF-822F-2526DF5BA3AF}"/>
              </a:ext>
            </a:extLst>
          </p:cNvPr>
          <p:cNvSpPr txBox="1">
            <a:spLocks/>
          </p:cNvSpPr>
          <p:nvPr/>
        </p:nvSpPr>
        <p:spPr>
          <a:xfrm>
            <a:off x="2857500" y="313709"/>
            <a:ext cx="7912099" cy="29555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t">
            <a:noAutofit/>
          </a:bodyPr>
          <a:lstStyle/>
          <a:p>
            <a:pPr lvl="0" defTabSz="393192" hangingPunct="1">
              <a:defRPr sz="3956">
                <a:solidFill>
                  <a:srgbClr val="003D6F"/>
                </a:solidFill>
                <a:latin typeface="Montserrat ExtraBold"/>
                <a:ea typeface="Montserrat ExtraBold"/>
                <a:cs typeface="Montserrat ExtraBold"/>
                <a:sym typeface="Montserrat ExtraBold"/>
              </a:defRPr>
            </a:pPr>
            <a:r>
              <a:rPr lang="nl-NL" sz="2800" b="1" dirty="0">
                <a:solidFill>
                  <a:srgbClr val="143E6C"/>
                </a:solidFill>
                <a:latin typeface="Montserrat ExtraBold"/>
                <a:ea typeface="Montserrat ExtraBold"/>
                <a:cs typeface="Montserrat ExtraBold"/>
                <a:sym typeface="Montserrat ExtraBold"/>
              </a:rPr>
              <a:t>   </a:t>
            </a:r>
            <a:endParaRPr kumimoji="0" lang="nl-NL" sz="2800" b="1" u="none" strike="noStrike" kern="0" cap="none" spc="0" normalizeH="0" baseline="0" noProof="0" dirty="0">
              <a:ln>
                <a:noFill/>
              </a:ln>
              <a:solidFill>
                <a:srgbClr val="143E6C"/>
              </a:solidFill>
              <a:effectLst/>
              <a:uLnTx/>
              <a:uFillTx/>
              <a:latin typeface="Montserrat ExtraBold"/>
              <a:ea typeface="Montserrat ExtraBold"/>
              <a:cs typeface="Montserrat ExtraBold"/>
              <a:sym typeface="Montserrat ExtraBold"/>
            </a:endParaRPr>
          </a:p>
        </p:txBody>
      </p:sp>
      <p:sp>
        <p:nvSpPr>
          <p:cNvPr id="14" name="Tekstvak 13">
            <a:extLst>
              <a:ext uri="{FF2B5EF4-FFF2-40B4-BE49-F238E27FC236}">
                <a16:creationId xmlns:a16="http://schemas.microsoft.com/office/drawing/2014/main" id="{98AAB1B7-FE97-1173-75CE-FF36AD44CAD7}"/>
              </a:ext>
            </a:extLst>
          </p:cNvPr>
          <p:cNvSpPr txBox="1"/>
          <p:nvPr/>
        </p:nvSpPr>
        <p:spPr>
          <a:xfrm>
            <a:off x="2090886" y="1614589"/>
            <a:ext cx="5947038"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nl-NL" sz="3200" b="1" i="0" u="none" strike="noStrike" cap="none" spc="0" normalizeH="0" baseline="0" dirty="0">
              <a:ln>
                <a:noFill/>
              </a:ln>
              <a:solidFill>
                <a:schemeClr val="bg1"/>
              </a:solidFill>
              <a:effectLst/>
              <a:uFillTx/>
              <a:latin typeface="+mj-lt"/>
              <a:ea typeface="+mj-ea"/>
              <a:cs typeface="+mj-cs"/>
              <a:sym typeface="Calibri"/>
            </a:endParaRPr>
          </a:p>
        </p:txBody>
      </p:sp>
      <p:pic>
        <p:nvPicPr>
          <p:cNvPr id="22" name="Afbeelding 21">
            <a:extLst>
              <a:ext uri="{FF2B5EF4-FFF2-40B4-BE49-F238E27FC236}">
                <a16:creationId xmlns:a16="http://schemas.microsoft.com/office/drawing/2014/main" id="{0146E06E-4C1D-677F-ED95-1601BE0A51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24" name="Afbeelding 23" descr="LDC logo.ai">
            <a:extLst>
              <a:ext uri="{FF2B5EF4-FFF2-40B4-BE49-F238E27FC236}">
                <a16:creationId xmlns:a16="http://schemas.microsoft.com/office/drawing/2014/main" id="{CCCB3375-DA17-ADF0-FB49-A441351B8868}"/>
              </a:ext>
            </a:extLst>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6"/>
              <a:stretch>
                <a:fillRect/>
              </a:stretch>
            </p:blipFill>
          </mc:Choice>
          <mc:Fallback>
            <p:blipFill>
              <a:blip r:embed="rId7"/>
              <a:stretch>
                <a:fillRect/>
              </a:stretch>
            </p:blipFill>
          </mc:Fallback>
        </mc:AlternateContent>
        <p:spPr>
          <a:xfrm>
            <a:off x="205683" y="174367"/>
            <a:ext cx="990600" cy="434898"/>
          </a:xfrm>
          <a:prstGeom prst="rect">
            <a:avLst/>
          </a:prstGeom>
        </p:spPr>
      </p:pic>
      <p:sp>
        <p:nvSpPr>
          <p:cNvPr id="26" name="Tekstvak 25">
            <a:extLst>
              <a:ext uri="{FF2B5EF4-FFF2-40B4-BE49-F238E27FC236}">
                <a16:creationId xmlns:a16="http://schemas.microsoft.com/office/drawing/2014/main" id="{C9850F44-2582-C8CD-AD8E-A5AFF9CE4F26}"/>
              </a:ext>
            </a:extLst>
          </p:cNvPr>
          <p:cNvSpPr txBox="1"/>
          <p:nvPr/>
        </p:nvSpPr>
        <p:spPr>
          <a:xfrm>
            <a:off x="5135764" y="4144273"/>
            <a:ext cx="3695413"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a:r>
              <a:rPr lang="nl-NL" b="1" dirty="0">
                <a:solidFill>
                  <a:schemeClr val="bg1"/>
                </a:solidFill>
                <a:ea typeface="Verdana" panose="020B0604030504040204" pitchFamily="34" charset="0"/>
              </a:rPr>
              <a:t>Maurice Vermunt</a:t>
            </a:r>
          </a:p>
          <a:p>
            <a:pPr algn="r"/>
            <a:r>
              <a:rPr lang="nl-NL" b="1" dirty="0" err="1">
                <a:solidFill>
                  <a:schemeClr val="bg1"/>
                </a:solidFill>
                <a:ea typeface="Verdana" panose="020B0604030504040204" pitchFamily="34" charset="0"/>
              </a:rPr>
              <a:t>Directeur|eigenaar</a:t>
            </a:r>
            <a:r>
              <a:rPr lang="nl-NL" b="1" dirty="0">
                <a:solidFill>
                  <a:schemeClr val="bg1"/>
                </a:solidFill>
                <a:ea typeface="Verdana" panose="020B0604030504040204" pitchFamily="34" charset="0"/>
              </a:rPr>
              <a:t> LDC en AD assist</a:t>
            </a:r>
          </a:p>
        </p:txBody>
      </p:sp>
      <p:sp>
        <p:nvSpPr>
          <p:cNvPr id="28" name="Tekstvak 27">
            <a:extLst>
              <a:ext uri="{FF2B5EF4-FFF2-40B4-BE49-F238E27FC236}">
                <a16:creationId xmlns:a16="http://schemas.microsoft.com/office/drawing/2014/main" id="{10488782-7ED8-1CC2-0A9A-3264F23A5C23}"/>
              </a:ext>
            </a:extLst>
          </p:cNvPr>
          <p:cNvSpPr txBox="1"/>
          <p:nvPr/>
        </p:nvSpPr>
        <p:spPr>
          <a:xfrm>
            <a:off x="2857499" y="352896"/>
            <a:ext cx="5784611"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nl-NL" sz="3200" b="1" dirty="0">
                <a:solidFill>
                  <a:srgbClr val="143E6C"/>
                </a:solidFill>
                <a:ea typeface="Montserrat ExtraBold"/>
                <a:cs typeface="Montserrat ExtraBold"/>
                <a:sym typeface="Montserrat ExtraBold"/>
              </a:rPr>
              <a:t>Levensloopbaan en Werkgeluk</a:t>
            </a:r>
          </a:p>
          <a:p>
            <a:endParaRPr lang="nl-NL" sz="3200" b="1" dirty="0">
              <a:solidFill>
                <a:srgbClr val="143E6C"/>
              </a:solidFill>
              <a:sym typeface="Montserrat ExtraBold"/>
            </a:endParaRPr>
          </a:p>
          <a:p>
            <a:pPr algn="ctr"/>
            <a:r>
              <a:rPr lang="nl-NL" sz="3200" b="1" dirty="0">
                <a:solidFill>
                  <a:srgbClr val="143E6C"/>
                </a:solidFill>
                <a:sym typeface="Montserrat ExtraBold"/>
              </a:rPr>
              <a:t>Welkom!</a:t>
            </a:r>
            <a:endParaRPr lang="nl-NL" sz="3200" dirty="0">
              <a:solidFill>
                <a:srgbClr val="143E6C"/>
              </a:solidFill>
            </a:endParaRPr>
          </a:p>
        </p:txBody>
      </p:sp>
    </p:spTree>
    <p:extLst>
      <p:ext uri="{BB962C8B-B14F-4D97-AF65-F5344CB8AC3E}">
        <p14:creationId xmlns:p14="http://schemas.microsoft.com/office/powerpoint/2010/main" val="1507146011"/>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mc:AlternateContent xmlns:mc="http://schemas.openxmlformats.org/markup-compatibility/2006">
          <mc:Choice xmlns:ma="http://schemas.microsoft.com/office/mac/drawingml/2008/main" xmlns:mv="urn:schemas-microsoft-com:mac:vml" xmlns="" Requires="ma">
            <a:blipFill dpi="0" rotWithShape="1">
              <a:blip r:embed="rId2"/>
              <a:srcRect/>
              <a:stretch>
                <a:fillRect/>
              </a:stretch>
            </a:blipFill>
          </mc:Choice>
          <mc:Fallback>
            <a:blipFill dpi="0" rotWithShape="1">
              <a:blip r:embed="rId3"/>
              <a:srcRect/>
              <a:stretch>
                <a:fillRect/>
              </a:stretch>
            </a:blipFill>
          </mc:Fallback>
        </mc:AlternateContent>
        <a:effectLst/>
      </p:bgPr>
    </p:bg>
    <p:spTree>
      <p:nvGrpSpPr>
        <p:cNvPr id="1" name=""/>
        <p:cNvGrpSpPr/>
        <p:nvPr/>
      </p:nvGrpSpPr>
      <p:grpSpPr>
        <a:xfrm>
          <a:off x="0" y="0"/>
          <a:ext cx="0" cy="0"/>
          <a:chOff x="0" y="0"/>
          <a:chExt cx="0" cy="0"/>
        </a:xfrm>
      </p:grpSpPr>
      <p:pic>
        <p:nvPicPr>
          <p:cNvPr id="6" name="Afbeelding 5" descr="LDC logo.ai">
            <a:extLst>
              <a:ext uri="{FF2B5EF4-FFF2-40B4-BE49-F238E27FC236}">
                <a16:creationId xmlns:a16="http://schemas.microsoft.com/office/drawing/2014/main" id="{65526926-1A61-4786-B7F2-09C2E97962B7}"/>
              </a:ext>
            </a:extLst>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6"/>
              <a:stretch>
                <a:fillRect/>
              </a:stretch>
            </p:blipFill>
          </mc:Choice>
          <mc:Fallback>
            <p:blipFill>
              <a:blip r:embed="rId7"/>
              <a:stretch>
                <a:fillRect/>
              </a:stretch>
            </p:blipFill>
          </mc:Fallback>
        </mc:AlternateContent>
        <p:spPr>
          <a:xfrm>
            <a:off x="201613" y="227577"/>
            <a:ext cx="990600" cy="434898"/>
          </a:xfrm>
          <a:prstGeom prst="rect">
            <a:avLst/>
          </a:prstGeom>
        </p:spPr>
      </p:pic>
      <p:pic>
        <p:nvPicPr>
          <p:cNvPr id="9" name="Afbeelding 8">
            <a:extLst>
              <a:ext uri="{FF2B5EF4-FFF2-40B4-BE49-F238E27FC236}">
                <a16:creationId xmlns:a16="http://schemas.microsoft.com/office/drawing/2014/main" id="{9234487D-5723-48F0-8BA4-7086B476F675}"/>
              </a:ext>
            </a:extLst>
          </p:cNvPr>
          <p:cNvPicPr>
            <a:picLocks noChangeAspect="1"/>
          </p:cNvPicPr>
          <p:nvPr/>
        </p:nvPicPr>
        <p:blipFill>
          <a:blip r:embed="rId8"/>
          <a:stretch>
            <a:fillRect/>
          </a:stretch>
        </p:blipFill>
        <p:spPr>
          <a:xfrm>
            <a:off x="1192213" y="1492366"/>
            <a:ext cx="3163540" cy="3423557"/>
          </a:xfrm>
          <a:prstGeom prst="rect">
            <a:avLst/>
          </a:prstGeom>
        </p:spPr>
      </p:pic>
      <p:pic>
        <p:nvPicPr>
          <p:cNvPr id="5" name="Afbeelding 4" descr="Afbeelding met tekst, boom, buiten, weg&#10;&#10;Automatisch gegenereerde beschrijving">
            <a:extLst>
              <a:ext uri="{FF2B5EF4-FFF2-40B4-BE49-F238E27FC236}">
                <a16:creationId xmlns:a16="http://schemas.microsoft.com/office/drawing/2014/main" id="{19CFF651-6331-4DFB-BAE4-B0E2D3F400C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86375" y="0"/>
            <a:ext cx="3857625" cy="5143500"/>
          </a:xfrm>
          <a:prstGeom prst="rect">
            <a:avLst/>
          </a:prstGeom>
        </p:spPr>
      </p:pic>
      <p:sp>
        <p:nvSpPr>
          <p:cNvPr id="4" name="Tekstvak 3">
            <a:extLst>
              <a:ext uri="{FF2B5EF4-FFF2-40B4-BE49-F238E27FC236}">
                <a16:creationId xmlns:a16="http://schemas.microsoft.com/office/drawing/2014/main" id="{6BACCA9A-BD06-BEF0-BACD-0DE5C6398438}"/>
              </a:ext>
            </a:extLst>
          </p:cNvPr>
          <p:cNvSpPr txBox="1"/>
          <p:nvPr/>
        </p:nvSpPr>
        <p:spPr>
          <a:xfrm>
            <a:off x="1512794" y="806824"/>
            <a:ext cx="2756647"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nl-NL" sz="3200" b="0" i="0" u="none" strike="noStrike" cap="none" spc="0" normalizeH="0" baseline="0" dirty="0">
                <a:ln>
                  <a:noFill/>
                </a:ln>
                <a:solidFill>
                  <a:srgbClr val="143E6C"/>
                </a:solidFill>
                <a:effectLst/>
                <a:uFillTx/>
                <a:latin typeface="+mj-lt"/>
                <a:ea typeface="+mj-ea"/>
                <a:cs typeface="+mj-cs"/>
                <a:sym typeface="Calibri"/>
              </a:rPr>
              <a:t>E-</a:t>
            </a:r>
            <a:r>
              <a:rPr kumimoji="0" lang="nl-NL" sz="3200" b="0" i="0" u="none" strike="noStrike" cap="none" spc="0" normalizeH="0" baseline="0" dirty="0" err="1">
                <a:ln>
                  <a:noFill/>
                </a:ln>
                <a:solidFill>
                  <a:srgbClr val="143E6C"/>
                </a:solidFill>
                <a:effectLst/>
                <a:uFillTx/>
                <a:latin typeface="+mj-lt"/>
                <a:ea typeface="+mj-ea"/>
                <a:cs typeface="+mj-cs"/>
                <a:sym typeface="Calibri"/>
              </a:rPr>
              <a:t>learning</a:t>
            </a:r>
            <a:endParaRPr kumimoji="0" lang="nl-NL" sz="3200" b="0" i="0" u="none" strike="noStrike" cap="none" spc="0" normalizeH="0" baseline="0" dirty="0">
              <a:ln>
                <a:noFill/>
              </a:ln>
              <a:solidFill>
                <a:srgbClr val="143E6C"/>
              </a:solidFill>
              <a:effectLst/>
              <a:uFillTx/>
              <a:latin typeface="+mj-lt"/>
              <a:ea typeface="+mj-ea"/>
              <a:cs typeface="+mj-cs"/>
              <a:sym typeface="Calibri"/>
            </a:endParaRPr>
          </a:p>
        </p:txBody>
      </p:sp>
      <mc:AlternateContent xmlns:mc="http://schemas.openxmlformats.org/markup-compatibility/2006">
        <mc:Choice xmlns:p14="http://schemas.microsoft.com/office/powerpoint/2010/main" Requires="p14">
          <p:contentPart p14:bwMode="auto" r:id="rId10">
            <p14:nvContentPartPr>
              <p14:cNvPr id="7" name="Inkt 6">
                <a:extLst>
                  <a:ext uri="{FF2B5EF4-FFF2-40B4-BE49-F238E27FC236}">
                    <a16:creationId xmlns:a16="http://schemas.microsoft.com/office/drawing/2014/main" id="{A549C9E4-9B62-1159-67AE-29CF67A736D6}"/>
                  </a:ext>
                </a:extLst>
              </p14:cNvPr>
              <p14:cNvContentPartPr/>
              <p14:nvPr/>
            </p14:nvContentPartPr>
            <p14:xfrm>
              <a:off x="1398187" y="4269304"/>
              <a:ext cx="1284120" cy="42120"/>
            </p14:xfrm>
          </p:contentPart>
        </mc:Choice>
        <mc:Fallback>
          <p:pic>
            <p:nvPicPr>
              <p:cNvPr id="7" name="Inkt 6">
                <a:extLst>
                  <a:ext uri="{FF2B5EF4-FFF2-40B4-BE49-F238E27FC236}">
                    <a16:creationId xmlns:a16="http://schemas.microsoft.com/office/drawing/2014/main" id="{A549C9E4-9B62-1159-67AE-29CF67A736D6}"/>
                  </a:ext>
                </a:extLst>
              </p:cNvPr>
              <p:cNvPicPr/>
              <p:nvPr/>
            </p:nvPicPr>
            <p:blipFill>
              <a:blip r:embed="rId11"/>
              <a:stretch>
                <a:fillRect/>
              </a:stretch>
            </p:blipFill>
            <p:spPr>
              <a:xfrm>
                <a:off x="1344547" y="4161304"/>
                <a:ext cx="1391760" cy="25776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8" name="Inkt 7">
                <a:extLst>
                  <a:ext uri="{FF2B5EF4-FFF2-40B4-BE49-F238E27FC236}">
                    <a16:creationId xmlns:a16="http://schemas.microsoft.com/office/drawing/2014/main" id="{33925A6D-5515-411A-D6D1-8531CD3E40EF}"/>
                  </a:ext>
                </a:extLst>
              </p14:cNvPr>
              <p14:cNvContentPartPr/>
              <p14:nvPr/>
            </p14:nvContentPartPr>
            <p14:xfrm>
              <a:off x="2628667" y="3044584"/>
              <a:ext cx="1605600" cy="122760"/>
            </p14:xfrm>
          </p:contentPart>
        </mc:Choice>
        <mc:Fallback>
          <p:pic>
            <p:nvPicPr>
              <p:cNvPr id="8" name="Inkt 7">
                <a:extLst>
                  <a:ext uri="{FF2B5EF4-FFF2-40B4-BE49-F238E27FC236}">
                    <a16:creationId xmlns:a16="http://schemas.microsoft.com/office/drawing/2014/main" id="{33925A6D-5515-411A-D6D1-8531CD3E40EF}"/>
                  </a:ext>
                </a:extLst>
              </p:cNvPr>
              <p:cNvPicPr/>
              <p:nvPr/>
            </p:nvPicPr>
            <p:blipFill>
              <a:blip r:embed="rId13"/>
              <a:stretch>
                <a:fillRect/>
              </a:stretch>
            </p:blipFill>
            <p:spPr>
              <a:xfrm>
                <a:off x="2574667" y="2936584"/>
                <a:ext cx="1713240" cy="338400"/>
              </a:xfrm>
              <a:prstGeom prst="rect">
                <a:avLst/>
              </a:prstGeom>
            </p:spPr>
          </p:pic>
        </mc:Fallback>
      </mc:AlternateContent>
    </p:spTree>
    <p:extLst>
      <p:ext uri="{BB962C8B-B14F-4D97-AF65-F5344CB8AC3E}">
        <p14:creationId xmlns:p14="http://schemas.microsoft.com/office/powerpoint/2010/main" val="155957482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mc:AlternateContent xmlns:mc="http://schemas.openxmlformats.org/markup-compatibility/2006">
          <mc:Choice xmlns="" xmlns:mv="urn:schemas-microsoft-com:mac:vml" xmlns:ma="http://schemas.microsoft.com/office/mac/drawingml/2008/main" Requires="ma">
            <a:blipFill dpi="0" rotWithShape="1">
              <a:blip r:embed="rId2"/>
              <a:srcRect/>
              <a:stretch>
                <a:fillRect/>
              </a:stretch>
            </a:blipFill>
          </mc:Choice>
          <mc:Fallback>
            <a:blipFill dpi="0" rotWithShape="1">
              <a:blip r:embed="rId3"/>
              <a:srcRect/>
              <a:stretch>
                <a:fillRect/>
              </a:stretch>
            </a:blipFill>
          </mc:Fallback>
        </mc:AlternateContent>
        <a:effectLst/>
      </p:bgPr>
    </p:bg>
    <p:spTree>
      <p:nvGrpSpPr>
        <p:cNvPr id="1" name=""/>
        <p:cNvGrpSpPr/>
        <p:nvPr/>
      </p:nvGrpSpPr>
      <p:grpSpPr>
        <a:xfrm>
          <a:off x="0" y="0"/>
          <a:ext cx="0" cy="0"/>
          <a:chOff x="0" y="0"/>
          <a:chExt cx="0" cy="0"/>
        </a:xfrm>
      </p:grpSpPr>
      <p:pic>
        <p:nvPicPr>
          <p:cNvPr id="6" name="Afbeelding 5" descr="LDC logo.ai">
            <a:extLst>
              <a:ext uri="{FF2B5EF4-FFF2-40B4-BE49-F238E27FC236}">
                <a16:creationId xmlns:a16="http://schemas.microsoft.com/office/drawing/2014/main" id="{65526926-1A61-4786-B7F2-09C2E97962B7}"/>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6"/>
              <a:stretch>
                <a:fillRect/>
              </a:stretch>
            </p:blipFill>
          </mc:Choice>
          <mc:Fallback>
            <p:blipFill>
              <a:blip r:embed="rId7"/>
              <a:stretch>
                <a:fillRect/>
              </a:stretch>
            </p:blipFill>
          </mc:Fallback>
        </mc:AlternateContent>
        <p:spPr>
          <a:xfrm>
            <a:off x="201613" y="227577"/>
            <a:ext cx="990600" cy="434898"/>
          </a:xfrm>
          <a:prstGeom prst="rect">
            <a:avLst/>
          </a:prstGeom>
        </p:spPr>
      </p:pic>
      <p:pic>
        <p:nvPicPr>
          <p:cNvPr id="3" name="Afbeelding 2" descr="Afbeelding met geel, accessoire, tas&#10;&#10;Automatisch gegenereerde beschrijving">
            <a:hlinkClick r:id="rId8"/>
            <a:extLst>
              <a:ext uri="{FF2B5EF4-FFF2-40B4-BE49-F238E27FC236}">
                <a16:creationId xmlns:a16="http://schemas.microsoft.com/office/drawing/2014/main" id="{650CB1E8-53EA-C5BD-9650-002D2868A3A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0"/>
            <a:ext cx="9137780" cy="5143500"/>
          </a:xfrm>
          <a:prstGeom prst="rect">
            <a:avLst/>
          </a:prstGeom>
        </p:spPr>
      </p:pic>
      <p:sp>
        <p:nvSpPr>
          <p:cNvPr id="4" name="Titel 1">
            <a:extLst>
              <a:ext uri="{FF2B5EF4-FFF2-40B4-BE49-F238E27FC236}">
                <a16:creationId xmlns:a16="http://schemas.microsoft.com/office/drawing/2014/main" id="{02906D0F-2769-1155-E2A5-F175ED0DD037}"/>
              </a:ext>
            </a:extLst>
          </p:cNvPr>
          <p:cNvSpPr txBox="1">
            <a:spLocks/>
          </p:cNvSpPr>
          <p:nvPr/>
        </p:nvSpPr>
        <p:spPr>
          <a:xfrm>
            <a:off x="201613" y="791869"/>
            <a:ext cx="4886325" cy="586454"/>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t">
            <a:noAutofit/>
          </a:bodyPr>
          <a:lstStyle/>
          <a:p>
            <a:pPr lvl="0" defTabSz="393192" hangingPunct="1">
              <a:defRPr sz="3956">
                <a:solidFill>
                  <a:srgbClr val="003D6F"/>
                </a:solidFill>
                <a:latin typeface="Montserrat ExtraBold"/>
                <a:ea typeface="Montserrat ExtraBold"/>
                <a:cs typeface="Montserrat ExtraBold"/>
                <a:sym typeface="Montserrat ExtraBold"/>
              </a:defRPr>
            </a:pPr>
            <a:r>
              <a:rPr lang="nl-NL" sz="2800" b="1" dirty="0">
                <a:solidFill>
                  <a:srgbClr val="143E6C"/>
                </a:solidFill>
                <a:latin typeface="Montserrat ExtraBold"/>
                <a:ea typeface="Montserrat ExtraBold"/>
                <a:cs typeface="Montserrat ExtraBold"/>
                <a:sym typeface="Montserrat ExtraBold"/>
              </a:rPr>
              <a:t>   </a:t>
            </a:r>
            <a:r>
              <a:rPr kumimoji="0" lang="nl-NL" sz="1600" u="none" strike="noStrike" kern="0" cap="none" spc="0" normalizeH="0" baseline="0" noProof="0" dirty="0">
                <a:ln>
                  <a:noFill/>
                </a:ln>
                <a:solidFill>
                  <a:srgbClr val="143E6C"/>
                </a:solidFill>
                <a:effectLst/>
                <a:uLnTx/>
                <a:uFillTx/>
                <a:latin typeface="Montserrat ExtraBold"/>
                <a:ea typeface="Montserrat ExtraBold"/>
                <a:cs typeface="Montserrat ExtraBold"/>
                <a:sym typeface="Montserrat ExtraBold"/>
              </a:rPr>
              <a:t>      </a:t>
            </a:r>
          </a:p>
          <a:p>
            <a:pPr lvl="0" defTabSz="393192" hangingPunct="1">
              <a:defRPr sz="3956">
                <a:solidFill>
                  <a:srgbClr val="003D6F"/>
                </a:solidFill>
                <a:latin typeface="Montserrat ExtraBold"/>
                <a:ea typeface="Montserrat ExtraBold"/>
                <a:cs typeface="Montserrat ExtraBold"/>
                <a:sym typeface="Montserrat ExtraBold"/>
              </a:defRPr>
            </a:pPr>
            <a:endParaRPr lang="nl-NL" sz="1600" dirty="0">
              <a:solidFill>
                <a:srgbClr val="143E6C"/>
              </a:solidFill>
              <a:latin typeface="Montserrat ExtraBold"/>
              <a:ea typeface="Montserrat ExtraBold"/>
              <a:cs typeface="Montserrat ExtraBold"/>
              <a:sym typeface="Montserrat ExtraBold"/>
            </a:endParaRPr>
          </a:p>
          <a:p>
            <a:pPr lvl="0" defTabSz="393192" hangingPunct="1">
              <a:defRPr sz="3956">
                <a:solidFill>
                  <a:srgbClr val="003D6F"/>
                </a:solidFill>
                <a:latin typeface="Montserrat ExtraBold"/>
                <a:ea typeface="Montserrat ExtraBold"/>
                <a:cs typeface="Montserrat ExtraBold"/>
                <a:sym typeface="Montserrat ExtraBold"/>
              </a:defRPr>
            </a:pPr>
            <a:endParaRPr kumimoji="0" lang="nl-NL" sz="1600" u="none" strike="noStrike" kern="0" cap="none" spc="0" normalizeH="0" baseline="0" noProof="0" dirty="0">
              <a:ln>
                <a:noFill/>
              </a:ln>
              <a:solidFill>
                <a:srgbClr val="143E6C"/>
              </a:solidFill>
              <a:effectLst/>
              <a:uLnTx/>
              <a:uFillTx/>
              <a:latin typeface="Montserrat ExtraBold"/>
              <a:ea typeface="Montserrat ExtraBold"/>
              <a:cs typeface="Montserrat ExtraBold"/>
              <a:sym typeface="Montserrat ExtraBold"/>
            </a:endParaRPr>
          </a:p>
          <a:p>
            <a:pPr lvl="0" defTabSz="393192" hangingPunct="1">
              <a:defRPr sz="3956">
                <a:solidFill>
                  <a:srgbClr val="003D6F"/>
                </a:solidFill>
                <a:latin typeface="Montserrat ExtraBold"/>
                <a:ea typeface="Montserrat ExtraBold"/>
                <a:cs typeface="Montserrat ExtraBold"/>
                <a:sym typeface="Montserrat ExtraBold"/>
              </a:defRPr>
            </a:pPr>
            <a:endParaRPr lang="nl-NL" sz="1600" dirty="0">
              <a:solidFill>
                <a:srgbClr val="FF0000"/>
              </a:solidFill>
              <a:latin typeface="Montserrat ExtraBold"/>
              <a:ea typeface="Montserrat ExtraBold"/>
              <a:cs typeface="Montserrat ExtraBold"/>
              <a:sym typeface="Montserrat ExtraBold"/>
            </a:endParaRPr>
          </a:p>
        </p:txBody>
      </p:sp>
      <p:pic>
        <p:nvPicPr>
          <p:cNvPr id="5" name="Afbeelding 4" descr="LDC logo.ai">
            <a:extLst>
              <a:ext uri="{FF2B5EF4-FFF2-40B4-BE49-F238E27FC236}">
                <a16:creationId xmlns:a16="http://schemas.microsoft.com/office/drawing/2014/main" id="{24786C5C-942D-892E-0BE6-A29F56DE2ABF}"/>
              </a:ext>
            </a:extLst>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0"/>
              <a:stretch>
                <a:fillRect/>
              </a:stretch>
            </p:blipFill>
          </mc:Choice>
          <mc:Fallback>
            <p:blipFill>
              <a:blip r:embed="rId7"/>
              <a:stretch>
                <a:fillRect/>
              </a:stretch>
            </p:blipFill>
          </mc:Fallback>
        </mc:AlternateContent>
        <p:spPr>
          <a:xfrm>
            <a:off x="320395" y="242565"/>
            <a:ext cx="990600" cy="434898"/>
          </a:xfrm>
          <a:prstGeom prst="rect">
            <a:avLst/>
          </a:prstGeom>
        </p:spPr>
      </p:pic>
      <p:sp>
        <p:nvSpPr>
          <p:cNvPr id="7" name="Tekstvak 6">
            <a:extLst>
              <a:ext uri="{FF2B5EF4-FFF2-40B4-BE49-F238E27FC236}">
                <a16:creationId xmlns:a16="http://schemas.microsoft.com/office/drawing/2014/main" id="{C9D6A2E5-E98C-A1C9-C7FC-E87482056AB4}"/>
              </a:ext>
            </a:extLst>
          </p:cNvPr>
          <p:cNvSpPr txBox="1"/>
          <p:nvPr/>
        </p:nvSpPr>
        <p:spPr>
          <a:xfrm>
            <a:off x="402639" y="806857"/>
            <a:ext cx="4473480" cy="12618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nl-NL" sz="2800" b="1" i="0" u="none" strike="noStrike" cap="none" spc="0" normalizeH="0" baseline="0" dirty="0">
                <a:ln>
                  <a:noFill/>
                </a:ln>
                <a:solidFill>
                  <a:schemeClr val="bg1"/>
                </a:solidFill>
                <a:effectLst/>
                <a:uFillTx/>
                <a:latin typeface="+mj-lt"/>
                <a:ea typeface="+mj-ea"/>
                <a:cs typeface="+mj-cs"/>
                <a:sym typeface="Calibri"/>
              </a:rPr>
              <a:t>Levensloopbaan</a:t>
            </a:r>
          </a:p>
          <a:p>
            <a:pPr marL="0" marR="0" indent="0" algn="l" defTabSz="457200" rtl="0" fontAlgn="auto" latinLnBrk="0" hangingPunct="0">
              <a:lnSpc>
                <a:spcPct val="100000"/>
              </a:lnSpc>
              <a:spcBef>
                <a:spcPts val="0"/>
              </a:spcBef>
              <a:spcAft>
                <a:spcPts val="0"/>
              </a:spcAft>
              <a:buClrTx/>
              <a:buSzTx/>
              <a:buFontTx/>
              <a:buNone/>
              <a:tabLst/>
            </a:pPr>
            <a:endParaRPr lang="nl-NL" sz="2800" b="1" dirty="0">
              <a:solidFill>
                <a:srgbClr val="143E6C"/>
              </a:solidFill>
            </a:endParaRPr>
          </a:p>
          <a:p>
            <a:pPr marL="0" marR="0" indent="0" algn="ctr" defTabSz="457200" rtl="0" fontAlgn="auto" latinLnBrk="0" hangingPunct="0">
              <a:lnSpc>
                <a:spcPct val="100000"/>
              </a:lnSpc>
              <a:spcBef>
                <a:spcPts val="0"/>
              </a:spcBef>
              <a:spcAft>
                <a:spcPts val="0"/>
              </a:spcAft>
              <a:buClrTx/>
              <a:buSzTx/>
              <a:buFontTx/>
              <a:buNone/>
              <a:tabLst/>
            </a:pPr>
            <a:r>
              <a:rPr kumimoji="0" lang="nl-NL" sz="2000" b="1" i="0" u="none" strike="noStrike" cap="none" spc="0" normalizeH="0" baseline="0" dirty="0" err="1">
                <a:ln>
                  <a:noFill/>
                </a:ln>
                <a:solidFill>
                  <a:schemeClr val="bg1"/>
                </a:solidFill>
                <a:effectLst/>
                <a:uFillTx/>
                <a:latin typeface="+mj-lt"/>
                <a:ea typeface="+mj-ea"/>
                <a:cs typeface="+mj-cs"/>
                <a:sym typeface="Calibri"/>
              </a:rPr>
              <a:t>LoopbaanPro</a:t>
            </a:r>
            <a:r>
              <a:rPr kumimoji="0" lang="nl-NL" sz="2000" b="1" i="0" u="none" strike="noStrike" cap="none" spc="0" normalizeH="0" baseline="0" dirty="0">
                <a:ln>
                  <a:noFill/>
                </a:ln>
                <a:solidFill>
                  <a:schemeClr val="bg1"/>
                </a:solidFill>
                <a:effectLst/>
                <a:uFillTx/>
                <a:latin typeface="+mj-lt"/>
                <a:ea typeface="+mj-ea"/>
                <a:cs typeface="+mj-cs"/>
                <a:sym typeface="Calibri"/>
              </a:rPr>
              <a:t> Live 19 april 2022</a:t>
            </a:r>
          </a:p>
        </p:txBody>
      </p:sp>
      <p:sp>
        <p:nvSpPr>
          <p:cNvPr id="9" name="Tekstvak 8">
            <a:extLst>
              <a:ext uri="{FF2B5EF4-FFF2-40B4-BE49-F238E27FC236}">
                <a16:creationId xmlns:a16="http://schemas.microsoft.com/office/drawing/2014/main" id="{3EF176F4-0429-A33C-72EF-C31FB29554CA}"/>
              </a:ext>
            </a:extLst>
          </p:cNvPr>
          <p:cNvSpPr txBox="1"/>
          <p:nvPr/>
        </p:nvSpPr>
        <p:spPr>
          <a:xfrm>
            <a:off x="201613" y="2805900"/>
            <a:ext cx="6871120" cy="800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nl-NL" sz="1400" dirty="0">
                <a:solidFill>
                  <a:srgbClr val="143E6C"/>
                </a:solidFill>
                <a:hlinkClick r:id="rId8">
                  <a:extLst>
                    <a:ext uri="{A12FA001-AC4F-418D-AE19-62706E023703}">
                      <ahyp:hlinkClr xmlns:ahyp="http://schemas.microsoft.com/office/drawing/2018/hyperlinkcolor" val="tx"/>
                    </a:ext>
                  </a:extLst>
                </a:hlinkClick>
              </a:rPr>
              <a:t>Tafelgesprek over de levensloopbaan</a:t>
            </a:r>
          </a:p>
          <a:p>
            <a:r>
              <a:rPr lang="nl-NL" sz="1400" dirty="0">
                <a:solidFill>
                  <a:srgbClr val="143E6C"/>
                </a:solidFill>
                <a:hlinkClick r:id="rId8">
                  <a:extLst>
                    <a:ext uri="{A12FA001-AC4F-418D-AE19-62706E023703}">
                      <ahyp:hlinkClr xmlns:ahyp="http://schemas.microsoft.com/office/drawing/2018/hyperlinkcolor" val="tx"/>
                    </a:ext>
                  </a:extLst>
                </a:hlinkClick>
              </a:rPr>
              <a:t>door Ester </a:t>
            </a:r>
            <a:r>
              <a:rPr lang="nl-NL" sz="1400" dirty="0" err="1">
                <a:solidFill>
                  <a:srgbClr val="143E6C"/>
                </a:solidFill>
                <a:hlinkClick r:id="rId8">
                  <a:extLst>
                    <a:ext uri="{A12FA001-AC4F-418D-AE19-62706E023703}">
                      <ahyp:hlinkClr xmlns:ahyp="http://schemas.microsoft.com/office/drawing/2018/hyperlinkcolor" val="tx"/>
                    </a:ext>
                  </a:extLst>
                </a:hlinkClick>
              </a:rPr>
              <a:t>Leibbrand</a:t>
            </a:r>
            <a:r>
              <a:rPr lang="nl-NL" sz="1400" dirty="0">
                <a:solidFill>
                  <a:srgbClr val="143E6C"/>
                </a:solidFill>
                <a:hlinkClick r:id="rId8">
                  <a:extLst>
                    <a:ext uri="{A12FA001-AC4F-418D-AE19-62706E023703}">
                      <ahyp:hlinkClr xmlns:ahyp="http://schemas.microsoft.com/office/drawing/2018/hyperlinkcolor" val="tx"/>
                    </a:ext>
                  </a:extLst>
                </a:hlinkClick>
              </a:rPr>
              <a:t>, Maurice Vermunt en Lars </a:t>
            </a:r>
            <a:r>
              <a:rPr lang="nl-NL" sz="1400" dirty="0" err="1">
                <a:solidFill>
                  <a:srgbClr val="143E6C"/>
                </a:solidFill>
                <a:hlinkClick r:id="rId8">
                  <a:extLst>
                    <a:ext uri="{A12FA001-AC4F-418D-AE19-62706E023703}">
                      <ahyp:hlinkClr xmlns:ahyp="http://schemas.microsoft.com/office/drawing/2018/hyperlinkcolor" val="tx"/>
                    </a:ext>
                  </a:extLst>
                </a:hlinkClick>
              </a:rPr>
              <a:t>Scheurer</a:t>
            </a:r>
            <a:endParaRPr lang="nl-NL" sz="1400" dirty="0">
              <a:solidFill>
                <a:srgbClr val="143E6C"/>
              </a:solidFill>
            </a:endParaRPr>
          </a:p>
          <a:p>
            <a:endParaRPr lang="nl-NL" dirty="0"/>
          </a:p>
        </p:txBody>
      </p:sp>
    </p:spTree>
    <p:extLst>
      <p:ext uri="{BB962C8B-B14F-4D97-AF65-F5344CB8AC3E}">
        <p14:creationId xmlns:p14="http://schemas.microsoft.com/office/powerpoint/2010/main" val="2966909601"/>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mc:AlternateContent xmlns:mc="http://schemas.openxmlformats.org/markup-compatibility/2006">
          <mc:Choice xmlns:ma="http://schemas.microsoft.com/office/mac/drawingml/2008/main" xmlns:mv="urn:schemas-microsoft-com:mac:vml" xmlns="" Requires="ma">
            <a:blipFill dpi="0" rotWithShape="1">
              <a:blip r:embed="rId2"/>
              <a:srcRect/>
              <a:stretch>
                <a:fillRect/>
              </a:stretch>
            </a:blipFill>
          </mc:Choice>
          <mc:Fallback>
            <a:blipFill dpi="0" rotWithShape="1">
              <a:blip r:embed="rId3"/>
              <a:srcRect/>
              <a:stretch>
                <a:fillRect/>
              </a:stretch>
            </a:blipFill>
          </mc:Fallback>
        </mc:AlternateContent>
        <a:effectLst/>
      </p:bgPr>
    </p:bg>
    <p:spTree>
      <p:nvGrpSpPr>
        <p:cNvPr id="1" name=""/>
        <p:cNvGrpSpPr/>
        <p:nvPr/>
      </p:nvGrpSpPr>
      <p:grpSpPr>
        <a:xfrm>
          <a:off x="0" y="0"/>
          <a:ext cx="0" cy="0"/>
          <a:chOff x="0" y="0"/>
          <a:chExt cx="0" cy="0"/>
        </a:xfrm>
      </p:grpSpPr>
      <p:pic>
        <p:nvPicPr>
          <p:cNvPr id="6" name="Afbeelding 5" descr="LDC logo.ai">
            <a:extLst>
              <a:ext uri="{FF2B5EF4-FFF2-40B4-BE49-F238E27FC236}">
                <a16:creationId xmlns:a16="http://schemas.microsoft.com/office/drawing/2014/main" id="{65526926-1A61-4786-B7F2-09C2E97962B7}"/>
              </a:ext>
            </a:extLst>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6"/>
              <a:stretch>
                <a:fillRect/>
              </a:stretch>
            </p:blipFill>
          </mc:Choice>
          <mc:Fallback>
            <p:blipFill>
              <a:blip r:embed="rId7"/>
              <a:stretch>
                <a:fillRect/>
              </a:stretch>
            </p:blipFill>
          </mc:Fallback>
        </mc:AlternateContent>
        <p:spPr>
          <a:xfrm>
            <a:off x="201613" y="227577"/>
            <a:ext cx="990600" cy="434898"/>
          </a:xfrm>
          <a:prstGeom prst="rect">
            <a:avLst/>
          </a:prstGeom>
        </p:spPr>
      </p:pic>
      <p:pic>
        <p:nvPicPr>
          <p:cNvPr id="3" name="Afbeelding 2">
            <a:extLst>
              <a:ext uri="{FF2B5EF4-FFF2-40B4-BE49-F238E27FC236}">
                <a16:creationId xmlns:a16="http://schemas.microsoft.com/office/drawing/2014/main" id="{30ABA6C3-342D-4DD6-41B0-2980E99947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92383" y="-12675"/>
            <a:ext cx="5051617" cy="5168849"/>
          </a:xfrm>
          <a:prstGeom prst="rect">
            <a:avLst/>
          </a:prstGeom>
        </p:spPr>
      </p:pic>
      <p:sp>
        <p:nvSpPr>
          <p:cNvPr id="4" name="Tekstvak 3">
            <a:extLst>
              <a:ext uri="{FF2B5EF4-FFF2-40B4-BE49-F238E27FC236}">
                <a16:creationId xmlns:a16="http://schemas.microsoft.com/office/drawing/2014/main" id="{04D9E01A-3743-721E-8CBD-6F11940E0F45}"/>
              </a:ext>
            </a:extLst>
          </p:cNvPr>
          <p:cNvSpPr txBox="1"/>
          <p:nvPr/>
        </p:nvSpPr>
        <p:spPr>
          <a:xfrm>
            <a:off x="201613" y="4621256"/>
            <a:ext cx="4572000"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nl-NL" sz="800" dirty="0" err="1">
                <a:solidFill>
                  <a:srgbClr val="143E6C"/>
                </a:solidFill>
              </a:rPr>
              <a:t>Ikigai</a:t>
            </a:r>
            <a:r>
              <a:rPr lang="nl-NL" sz="800" dirty="0">
                <a:solidFill>
                  <a:srgbClr val="143E6C"/>
                </a:solidFill>
              </a:rPr>
              <a:t> NOLOC ZIN 360:</a:t>
            </a:r>
            <a:br>
              <a:rPr lang="nl-NL" sz="800" dirty="0">
                <a:solidFill>
                  <a:srgbClr val="143E6C"/>
                </a:solidFill>
              </a:rPr>
            </a:br>
            <a:r>
              <a:rPr lang="nl-NL" sz="800" dirty="0">
                <a:solidFill>
                  <a:srgbClr val="143E6C"/>
                </a:solidFill>
                <a:hlinkClick r:id="rId9">
                  <a:extLst>
                    <a:ext uri="{A12FA001-AC4F-418D-AE19-62706E023703}">
                      <ahyp:hlinkClr xmlns:ahyp="http://schemas.microsoft.com/office/drawing/2018/hyperlinkcolor" val="tx"/>
                    </a:ext>
                  </a:extLst>
                </a:hlinkClick>
              </a:rPr>
              <a:t>https://www.noloc.nl/nieuws/2021/11/19/ZIN360-een-terugblik</a:t>
            </a:r>
            <a:br>
              <a:rPr lang="nl-NL" sz="800" dirty="0">
                <a:solidFill>
                  <a:srgbClr val="143E6C"/>
                </a:solidFill>
              </a:rPr>
            </a:br>
            <a:endParaRPr lang="nl-NL" sz="800" dirty="0">
              <a:solidFill>
                <a:srgbClr val="143E6C"/>
              </a:solidFill>
            </a:endParaRPr>
          </a:p>
        </p:txBody>
      </p:sp>
      <p:pic>
        <p:nvPicPr>
          <p:cNvPr id="7" name="Afbeelding 6">
            <a:extLst>
              <a:ext uri="{FF2B5EF4-FFF2-40B4-BE49-F238E27FC236}">
                <a16:creationId xmlns:a16="http://schemas.microsoft.com/office/drawing/2014/main" id="{E0F06262-AB19-7A90-13F3-6D47C84669B4}"/>
              </a:ext>
            </a:extLst>
          </p:cNvPr>
          <p:cNvPicPr>
            <a:picLocks noChangeAspect="1"/>
          </p:cNvPicPr>
          <p:nvPr/>
        </p:nvPicPr>
        <p:blipFill>
          <a:blip r:embed="rId10"/>
          <a:stretch>
            <a:fillRect/>
          </a:stretch>
        </p:blipFill>
        <p:spPr>
          <a:xfrm>
            <a:off x="643198" y="1138156"/>
            <a:ext cx="3449185" cy="3076300"/>
          </a:xfrm>
          <a:prstGeom prst="rect">
            <a:avLst/>
          </a:prstGeom>
        </p:spPr>
      </p:pic>
    </p:spTree>
    <p:extLst>
      <p:ext uri="{BB962C8B-B14F-4D97-AF65-F5344CB8AC3E}">
        <p14:creationId xmlns:p14="http://schemas.microsoft.com/office/powerpoint/2010/main" val="197019803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mc:AlternateContent xmlns:mc="http://schemas.openxmlformats.org/markup-compatibility/2006">
          <mc:Choice xmlns="" xmlns:mv="urn:schemas-microsoft-com:mac:vml" xmlns:ma="http://schemas.microsoft.com/office/mac/drawingml/2008/main" Requires="ma">
            <a:blipFill dpi="0" rotWithShape="1">
              <a:blip r:embed="rId3"/>
              <a:srcRect/>
              <a:stretch>
                <a:fillRect/>
              </a:stretch>
            </a:blipFill>
          </mc:Choice>
          <mc:Fallback>
            <a:blipFill dpi="0" rotWithShape="1">
              <a:blip r:embed="rId4"/>
              <a:srcRect/>
              <a:stretch>
                <a:fillRect/>
              </a:stretch>
            </a:blipFill>
          </mc:Fallback>
        </mc:AlternateContent>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17500C85-2627-3018-CA86-DF8E29714FC3}"/>
              </a:ext>
            </a:extLst>
          </p:cNvPr>
          <p:cNvSpPr txBox="1"/>
          <p:nvPr/>
        </p:nvSpPr>
        <p:spPr>
          <a:xfrm>
            <a:off x="5209591" y="1271403"/>
            <a:ext cx="3934409" cy="1754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nl-NL" sz="1800" dirty="0">
                <a:solidFill>
                  <a:srgbClr val="143E6C"/>
                </a:solidFill>
                <a:effectLst/>
                <a:ea typeface="Calibri" panose="020F0502020204030204" pitchFamily="34" charset="0"/>
                <a:cs typeface="Times New Roman" panose="02020603050405020304" pitchFamily="18" charset="0"/>
              </a:rPr>
              <a:t>Levensvoldoening blijkt meestal meer bepalend voor arbeidsproductiviteit dan tevredenheid met je werk</a:t>
            </a:r>
          </a:p>
          <a:p>
            <a:endParaRPr lang="nl-NL" dirty="0">
              <a:solidFill>
                <a:srgbClr val="143E6C"/>
              </a:solidFill>
              <a:cs typeface="Times New Roman" panose="02020603050405020304" pitchFamily="18" charset="0"/>
            </a:endParaRPr>
          </a:p>
          <a:p>
            <a:endParaRPr lang="nl-NL" dirty="0">
              <a:solidFill>
                <a:srgbClr val="143E6C"/>
              </a:solidFill>
              <a:cs typeface="Times New Roman" panose="02020603050405020304" pitchFamily="18" charset="0"/>
            </a:endParaRPr>
          </a:p>
          <a:p>
            <a:r>
              <a:rPr lang="nl-NL" dirty="0">
                <a:solidFill>
                  <a:srgbClr val="143E6C"/>
                </a:solidFill>
                <a:cs typeface="Times New Roman" panose="02020603050405020304" pitchFamily="18" charset="0"/>
              </a:rPr>
              <a:t>De jongste generatie…..</a:t>
            </a:r>
            <a:endParaRPr lang="nl-NL" dirty="0">
              <a:solidFill>
                <a:srgbClr val="143E6C"/>
              </a:solidFill>
            </a:endParaRPr>
          </a:p>
        </p:txBody>
      </p:sp>
      <p:pic>
        <p:nvPicPr>
          <p:cNvPr id="7" name="Afbeelding 6" descr="Afbeelding met licht&#10;&#10;Automatisch gegenereerde beschrijving">
            <a:extLst>
              <a:ext uri="{FF2B5EF4-FFF2-40B4-BE49-F238E27FC236}">
                <a16:creationId xmlns:a16="http://schemas.microsoft.com/office/drawing/2014/main" id="{784E82A9-03E8-475C-7135-A7578FF70A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5143500" cy="5143500"/>
          </a:xfrm>
          <a:prstGeom prst="rect">
            <a:avLst/>
          </a:prstGeom>
        </p:spPr>
      </p:pic>
      <p:pic>
        <p:nvPicPr>
          <p:cNvPr id="6" name="Afbeelding 5" descr="LDC logo.ai">
            <a:extLst>
              <a:ext uri="{FF2B5EF4-FFF2-40B4-BE49-F238E27FC236}">
                <a16:creationId xmlns:a16="http://schemas.microsoft.com/office/drawing/2014/main" id="{65526926-1A61-4786-B7F2-09C2E97962B7}"/>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6"/>
              <a:stretch>
                <a:fillRect/>
              </a:stretch>
            </p:blipFill>
          </mc:Choice>
          <mc:Fallback>
            <p:blipFill>
              <a:blip r:embed="rId7"/>
              <a:stretch>
                <a:fillRect/>
              </a:stretch>
            </p:blipFill>
          </mc:Fallback>
        </mc:AlternateContent>
        <p:spPr>
          <a:xfrm>
            <a:off x="136039" y="276306"/>
            <a:ext cx="990600" cy="434898"/>
          </a:xfrm>
          <a:prstGeom prst="rect">
            <a:avLst/>
          </a:prstGeom>
        </p:spPr>
      </p:pic>
      <p:sp>
        <p:nvSpPr>
          <p:cNvPr id="2" name="Tekstvak 1">
            <a:extLst>
              <a:ext uri="{FF2B5EF4-FFF2-40B4-BE49-F238E27FC236}">
                <a16:creationId xmlns:a16="http://schemas.microsoft.com/office/drawing/2014/main" id="{FBFE648D-BFB2-2F04-3AE4-66A7D7855F59}"/>
              </a:ext>
            </a:extLst>
          </p:cNvPr>
          <p:cNvSpPr txBox="1"/>
          <p:nvPr/>
        </p:nvSpPr>
        <p:spPr>
          <a:xfrm>
            <a:off x="5279539" y="249541"/>
            <a:ext cx="3649308"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nl-NL" sz="2400" b="1" i="0" u="none" strike="noStrike" cap="none" spc="0" normalizeH="0" baseline="0" dirty="0">
                <a:ln>
                  <a:noFill/>
                </a:ln>
                <a:solidFill>
                  <a:srgbClr val="143E6C"/>
                </a:solidFill>
                <a:effectLst/>
                <a:uFillTx/>
                <a:latin typeface="+mj-lt"/>
                <a:ea typeface="+mj-ea"/>
                <a:cs typeface="+mj-cs"/>
                <a:sym typeface="Calibri"/>
              </a:rPr>
              <a:t>Levensvoldoening</a:t>
            </a:r>
          </a:p>
        </p:txBody>
      </p:sp>
    </p:spTree>
    <p:extLst>
      <p:ext uri="{BB962C8B-B14F-4D97-AF65-F5344CB8AC3E}">
        <p14:creationId xmlns:p14="http://schemas.microsoft.com/office/powerpoint/2010/main" val="193209880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mc:AlternateContent xmlns:mc="http://schemas.openxmlformats.org/markup-compatibility/2006">
          <mc:Choice xmlns:ma="http://schemas.microsoft.com/office/mac/drawingml/2008/main" xmlns:mv="urn:schemas-microsoft-com:mac:vml" xmlns="" Requires="ma">
            <a:blipFill dpi="0" rotWithShape="1">
              <a:blip r:embed="rId2"/>
              <a:srcRect/>
              <a:stretch>
                <a:fillRect/>
              </a:stretch>
            </a:blipFill>
          </mc:Choice>
          <mc:Fallback>
            <a:blipFill dpi="0" rotWithShape="1">
              <a:blip r:embed="rId3"/>
              <a:srcRect/>
              <a:stretch>
                <a:fillRect/>
              </a:stretch>
            </a:blipFill>
          </mc:Fallback>
        </mc:AlternateContent>
        <a:effectLst/>
      </p:bgPr>
    </p:bg>
    <p:spTree>
      <p:nvGrpSpPr>
        <p:cNvPr id="1" name=""/>
        <p:cNvGrpSpPr/>
        <p:nvPr/>
      </p:nvGrpSpPr>
      <p:grpSpPr>
        <a:xfrm>
          <a:off x="0" y="0"/>
          <a:ext cx="0" cy="0"/>
          <a:chOff x="0" y="0"/>
          <a:chExt cx="0" cy="0"/>
        </a:xfrm>
      </p:grpSpPr>
      <p:pic>
        <p:nvPicPr>
          <p:cNvPr id="6" name="Afbeelding 5" descr="LDC logo.ai">
            <a:extLst>
              <a:ext uri="{FF2B5EF4-FFF2-40B4-BE49-F238E27FC236}">
                <a16:creationId xmlns:a16="http://schemas.microsoft.com/office/drawing/2014/main" id="{65526926-1A61-4786-B7F2-09C2E97962B7}"/>
              </a:ext>
            </a:extLst>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6"/>
              <a:stretch>
                <a:fillRect/>
              </a:stretch>
            </p:blipFill>
          </mc:Choice>
          <mc:Fallback>
            <p:blipFill>
              <a:blip r:embed="rId7"/>
              <a:stretch>
                <a:fillRect/>
              </a:stretch>
            </p:blipFill>
          </mc:Fallback>
        </mc:AlternateContent>
        <p:spPr>
          <a:xfrm>
            <a:off x="201613" y="227577"/>
            <a:ext cx="990600" cy="434898"/>
          </a:xfrm>
          <a:prstGeom prst="rect">
            <a:avLst/>
          </a:prstGeom>
        </p:spPr>
      </p:pic>
      <p:sp>
        <p:nvSpPr>
          <p:cNvPr id="2" name="Titel 1">
            <a:extLst>
              <a:ext uri="{FF2B5EF4-FFF2-40B4-BE49-F238E27FC236}">
                <a16:creationId xmlns:a16="http://schemas.microsoft.com/office/drawing/2014/main" id="{DF09BB79-FC13-15F0-A09D-E89589B70038}"/>
              </a:ext>
            </a:extLst>
          </p:cNvPr>
          <p:cNvSpPr txBox="1">
            <a:spLocks/>
          </p:cNvSpPr>
          <p:nvPr/>
        </p:nvSpPr>
        <p:spPr>
          <a:xfrm>
            <a:off x="2128837" y="149469"/>
            <a:ext cx="4886325" cy="29555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t">
            <a:noAutofit/>
          </a:bodyPr>
          <a:lstStyle/>
          <a:p>
            <a:pPr lvl="0" defTabSz="393192" hangingPunct="1">
              <a:defRPr sz="3956">
                <a:solidFill>
                  <a:srgbClr val="003D6F"/>
                </a:solidFill>
                <a:latin typeface="Montserrat ExtraBold"/>
                <a:ea typeface="Montserrat ExtraBold"/>
                <a:cs typeface="Montserrat ExtraBold"/>
                <a:sym typeface="Montserrat ExtraBold"/>
              </a:defRPr>
            </a:pPr>
            <a:r>
              <a:rPr lang="nl-NL" sz="2800" b="1" dirty="0">
                <a:solidFill>
                  <a:srgbClr val="143E6C"/>
                </a:solidFill>
                <a:latin typeface="Montserrat ExtraBold"/>
                <a:ea typeface="Montserrat ExtraBold"/>
                <a:cs typeface="Montserrat ExtraBold"/>
                <a:sym typeface="Montserrat ExtraBold"/>
              </a:rPr>
              <a:t>   Drijfveren</a:t>
            </a:r>
            <a:endParaRPr kumimoji="0" lang="nl-NL" sz="2800" b="1" u="none" strike="noStrike" kern="0" cap="none" spc="0" normalizeH="0" baseline="0" noProof="0" dirty="0">
              <a:ln>
                <a:noFill/>
              </a:ln>
              <a:solidFill>
                <a:srgbClr val="143E6C"/>
              </a:solidFill>
              <a:effectLst/>
              <a:uLnTx/>
              <a:uFillTx/>
              <a:latin typeface="Montserrat ExtraBold"/>
              <a:ea typeface="Montserrat ExtraBold"/>
              <a:cs typeface="Montserrat ExtraBold"/>
              <a:sym typeface="Montserrat ExtraBold"/>
            </a:endParaRPr>
          </a:p>
        </p:txBody>
      </p:sp>
      <p:sp>
        <p:nvSpPr>
          <p:cNvPr id="8" name="Tekstvak 7">
            <a:extLst>
              <a:ext uri="{FF2B5EF4-FFF2-40B4-BE49-F238E27FC236}">
                <a16:creationId xmlns:a16="http://schemas.microsoft.com/office/drawing/2014/main" id="{DAAEB721-4C01-0D10-A0DC-D52618E98353}"/>
              </a:ext>
            </a:extLst>
          </p:cNvPr>
          <p:cNvSpPr txBox="1"/>
          <p:nvPr/>
        </p:nvSpPr>
        <p:spPr>
          <a:xfrm rot="5400000">
            <a:off x="7296100" y="1266910"/>
            <a:ext cx="2527139"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nl-NL" b="0" i="1" dirty="0" err="1">
                <a:solidFill>
                  <a:srgbClr val="143E6C"/>
                </a:solidFill>
                <a:effectLst/>
              </a:rPr>
              <a:t>Eat</a:t>
            </a:r>
            <a:r>
              <a:rPr lang="nl-NL" b="0" i="1" dirty="0">
                <a:solidFill>
                  <a:srgbClr val="143E6C"/>
                </a:solidFill>
                <a:effectLst/>
              </a:rPr>
              <a:t>, sleep, </a:t>
            </a:r>
            <a:r>
              <a:rPr lang="nl-NL" b="0" i="1" dirty="0" err="1">
                <a:solidFill>
                  <a:srgbClr val="143E6C"/>
                </a:solidFill>
                <a:effectLst/>
              </a:rPr>
              <a:t>work</a:t>
            </a:r>
            <a:r>
              <a:rPr lang="nl-NL" b="0" i="1" dirty="0">
                <a:solidFill>
                  <a:srgbClr val="143E6C"/>
                </a:solidFill>
                <a:effectLst/>
              </a:rPr>
              <a:t>, </a:t>
            </a:r>
            <a:r>
              <a:rPr lang="nl-NL" b="0" i="1" dirty="0" err="1">
                <a:solidFill>
                  <a:srgbClr val="143E6C"/>
                </a:solidFill>
                <a:effectLst/>
              </a:rPr>
              <a:t>repea</a:t>
            </a:r>
            <a:r>
              <a:rPr lang="nl-NL" b="0" i="0" dirty="0" err="1">
                <a:solidFill>
                  <a:srgbClr val="143E6C"/>
                </a:solidFill>
                <a:effectLst/>
              </a:rPr>
              <a:t>t</a:t>
            </a:r>
            <a:r>
              <a:rPr lang="nl-NL" b="0" i="0" dirty="0">
                <a:solidFill>
                  <a:srgbClr val="143E6C"/>
                </a:solidFill>
                <a:effectLst/>
              </a:rPr>
              <a:t> </a:t>
            </a:r>
            <a:endParaRPr lang="nl-NL" dirty="0">
              <a:solidFill>
                <a:srgbClr val="143E6C"/>
              </a:solidFill>
            </a:endParaRPr>
          </a:p>
        </p:txBody>
      </p:sp>
      <p:pic>
        <p:nvPicPr>
          <p:cNvPr id="2050" name="Picture 2" descr="roze marmer textuur achtergrond, abstracte marmer textuur (natuurlijke patronen) voorontwerp. - roze stockfoto's en -beelden">
            <a:extLst>
              <a:ext uri="{FF2B5EF4-FFF2-40B4-BE49-F238E27FC236}">
                <a16:creationId xmlns:a16="http://schemas.microsoft.com/office/drawing/2014/main" id="{A8436085-9D79-2E27-C59E-BCB16BDB987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61"/>
            <a:ext cx="9144000" cy="5143039"/>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descr="LDC logo.ai">
            <a:extLst>
              <a:ext uri="{FF2B5EF4-FFF2-40B4-BE49-F238E27FC236}">
                <a16:creationId xmlns:a16="http://schemas.microsoft.com/office/drawing/2014/main" id="{D5C1187E-AD35-45F5-0642-48933A4C759A}"/>
              </a:ext>
            </a:extLst>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9"/>
              <a:stretch>
                <a:fillRect/>
              </a:stretch>
            </p:blipFill>
          </mc:Choice>
          <mc:Fallback>
            <p:blipFill>
              <a:blip r:embed="rId7"/>
              <a:stretch>
                <a:fillRect/>
              </a:stretch>
            </p:blipFill>
          </mc:Fallback>
        </mc:AlternateContent>
        <p:spPr>
          <a:xfrm>
            <a:off x="201613" y="188006"/>
            <a:ext cx="990600" cy="434898"/>
          </a:xfrm>
          <a:prstGeom prst="rect">
            <a:avLst/>
          </a:prstGeom>
        </p:spPr>
      </p:pic>
      <p:pic>
        <p:nvPicPr>
          <p:cNvPr id="7" name="Afbeelding 6" descr="Afbeelding met tekst, whiteboard&#10;&#10;Automatisch gegenereerde beschrijving">
            <a:extLst>
              <a:ext uri="{FF2B5EF4-FFF2-40B4-BE49-F238E27FC236}">
                <a16:creationId xmlns:a16="http://schemas.microsoft.com/office/drawing/2014/main" id="{AE4194B3-1223-C5DB-BF15-4BCC2BC8D79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61210" y="-461"/>
            <a:ext cx="7182790" cy="5143500"/>
          </a:xfrm>
          <a:prstGeom prst="rect">
            <a:avLst/>
          </a:prstGeom>
        </p:spPr>
      </p:pic>
      <p:sp>
        <p:nvSpPr>
          <p:cNvPr id="11" name="Tekstvak 10">
            <a:extLst>
              <a:ext uri="{FF2B5EF4-FFF2-40B4-BE49-F238E27FC236}">
                <a16:creationId xmlns:a16="http://schemas.microsoft.com/office/drawing/2014/main" id="{66FF5197-0132-BEE4-E495-4258DF14294E}"/>
              </a:ext>
            </a:extLst>
          </p:cNvPr>
          <p:cNvSpPr txBox="1"/>
          <p:nvPr/>
        </p:nvSpPr>
        <p:spPr>
          <a:xfrm>
            <a:off x="123355" y="1156678"/>
            <a:ext cx="171450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nl-NL" sz="1800" b="1" dirty="0">
                <a:solidFill>
                  <a:srgbClr val="143E6C"/>
                </a:solidFill>
                <a:latin typeface="Montserrat ExtraBold"/>
                <a:ea typeface="Montserrat ExtraBold"/>
                <a:cs typeface="Montserrat ExtraBold"/>
                <a:sym typeface="Montserrat ExtraBold"/>
              </a:rPr>
              <a:t>Drijfveren</a:t>
            </a:r>
            <a:endParaRPr lang="nl-NL" dirty="0"/>
          </a:p>
        </p:txBody>
      </p:sp>
      <p:sp>
        <p:nvSpPr>
          <p:cNvPr id="13" name="Tekstvak 12">
            <a:extLst>
              <a:ext uri="{FF2B5EF4-FFF2-40B4-BE49-F238E27FC236}">
                <a16:creationId xmlns:a16="http://schemas.microsoft.com/office/drawing/2014/main" id="{36242C7F-0F2D-0520-9985-F941CE058601}"/>
              </a:ext>
            </a:extLst>
          </p:cNvPr>
          <p:cNvSpPr txBox="1"/>
          <p:nvPr/>
        </p:nvSpPr>
        <p:spPr>
          <a:xfrm rot="16200000">
            <a:off x="-915706" y="2329370"/>
            <a:ext cx="4619064"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nl-NL" b="0" i="1" dirty="0" err="1">
                <a:solidFill>
                  <a:srgbClr val="143E6C"/>
                </a:solidFill>
                <a:effectLst/>
              </a:rPr>
              <a:t>Eat</a:t>
            </a:r>
            <a:r>
              <a:rPr lang="nl-NL" b="0" i="1" dirty="0">
                <a:solidFill>
                  <a:srgbClr val="143E6C"/>
                </a:solidFill>
                <a:effectLst/>
              </a:rPr>
              <a:t>, sleep, </a:t>
            </a:r>
            <a:r>
              <a:rPr lang="nl-NL" b="0" i="1" dirty="0" err="1">
                <a:solidFill>
                  <a:srgbClr val="143E6C"/>
                </a:solidFill>
                <a:effectLst/>
              </a:rPr>
              <a:t>work</a:t>
            </a:r>
            <a:r>
              <a:rPr lang="nl-NL" b="0" i="1" dirty="0">
                <a:solidFill>
                  <a:srgbClr val="143E6C"/>
                </a:solidFill>
                <a:effectLst/>
              </a:rPr>
              <a:t>, </a:t>
            </a:r>
            <a:r>
              <a:rPr lang="nl-NL" b="0" i="1" dirty="0" err="1">
                <a:solidFill>
                  <a:srgbClr val="143E6C"/>
                </a:solidFill>
                <a:effectLst/>
              </a:rPr>
              <a:t>repeat</a:t>
            </a:r>
            <a:r>
              <a:rPr lang="nl-NL" b="0" i="1" dirty="0">
                <a:solidFill>
                  <a:srgbClr val="143E6C"/>
                </a:solidFill>
                <a:effectLst/>
              </a:rPr>
              <a:t> </a:t>
            </a:r>
            <a:endParaRPr lang="nl-NL" i="1" dirty="0">
              <a:solidFill>
                <a:srgbClr val="143E6C"/>
              </a:solidFill>
            </a:endParaRPr>
          </a:p>
        </p:txBody>
      </p:sp>
      <mc:AlternateContent xmlns:mc="http://schemas.openxmlformats.org/markup-compatibility/2006" xmlns:p14="http://schemas.microsoft.com/office/powerpoint/2010/main">
        <mc:Choice Requires="p14">
          <p:contentPart p14:bwMode="auto" r:id="rId11">
            <p14:nvContentPartPr>
              <p14:cNvPr id="5" name="Inkt 4">
                <a:extLst>
                  <a:ext uri="{FF2B5EF4-FFF2-40B4-BE49-F238E27FC236}">
                    <a16:creationId xmlns:a16="http://schemas.microsoft.com/office/drawing/2014/main" id="{A4D64594-B367-EB5D-5C03-735007B5586E}"/>
                  </a:ext>
                </a:extLst>
              </p14:cNvPr>
              <p14:cNvContentPartPr/>
              <p14:nvPr/>
            </p14:nvContentPartPr>
            <p14:xfrm>
              <a:off x="2198469" y="437143"/>
              <a:ext cx="1576800" cy="341280"/>
            </p14:xfrm>
          </p:contentPart>
        </mc:Choice>
        <mc:Fallback xmlns="">
          <p:pic>
            <p:nvPicPr>
              <p:cNvPr id="5" name="Inkt 4">
                <a:extLst>
                  <a:ext uri="{FF2B5EF4-FFF2-40B4-BE49-F238E27FC236}">
                    <a16:creationId xmlns:a16="http://schemas.microsoft.com/office/drawing/2014/main" id="{A4D64594-B367-EB5D-5C03-735007B5586E}"/>
                  </a:ext>
                </a:extLst>
              </p:cNvPr>
              <p:cNvPicPr/>
              <p:nvPr/>
            </p:nvPicPr>
            <p:blipFill>
              <a:blip r:embed="rId12"/>
              <a:stretch>
                <a:fillRect/>
              </a:stretch>
            </p:blipFill>
            <p:spPr>
              <a:xfrm>
                <a:off x="2189829" y="428143"/>
                <a:ext cx="1594440" cy="3589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Inkt 8">
                <a:extLst>
                  <a:ext uri="{FF2B5EF4-FFF2-40B4-BE49-F238E27FC236}">
                    <a16:creationId xmlns:a16="http://schemas.microsoft.com/office/drawing/2014/main" id="{A57A8AF3-70FE-B7C4-4267-4B2F838979CD}"/>
                  </a:ext>
                </a:extLst>
              </p14:cNvPr>
              <p14:cNvContentPartPr/>
              <p14:nvPr/>
            </p14:nvContentPartPr>
            <p14:xfrm>
              <a:off x="7017789" y="4069543"/>
              <a:ext cx="1768320" cy="614520"/>
            </p14:xfrm>
          </p:contentPart>
        </mc:Choice>
        <mc:Fallback xmlns="">
          <p:pic>
            <p:nvPicPr>
              <p:cNvPr id="9" name="Inkt 8">
                <a:extLst>
                  <a:ext uri="{FF2B5EF4-FFF2-40B4-BE49-F238E27FC236}">
                    <a16:creationId xmlns:a16="http://schemas.microsoft.com/office/drawing/2014/main" id="{A57A8AF3-70FE-B7C4-4267-4B2F838979CD}"/>
                  </a:ext>
                </a:extLst>
              </p:cNvPr>
              <p:cNvPicPr/>
              <p:nvPr/>
            </p:nvPicPr>
            <p:blipFill>
              <a:blip r:embed="rId14"/>
              <a:stretch>
                <a:fillRect/>
              </a:stretch>
            </p:blipFill>
            <p:spPr>
              <a:xfrm>
                <a:off x="7009149" y="4060543"/>
                <a:ext cx="1785960" cy="6321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0" name="Inkt 9">
                <a:extLst>
                  <a:ext uri="{FF2B5EF4-FFF2-40B4-BE49-F238E27FC236}">
                    <a16:creationId xmlns:a16="http://schemas.microsoft.com/office/drawing/2014/main" id="{C739EC4F-E312-17DD-866C-FCF3482B234E}"/>
                  </a:ext>
                </a:extLst>
              </p14:cNvPr>
              <p14:cNvContentPartPr/>
              <p14:nvPr/>
            </p14:nvContentPartPr>
            <p14:xfrm>
              <a:off x="2864469" y="4641943"/>
              <a:ext cx="1473840" cy="453600"/>
            </p14:xfrm>
          </p:contentPart>
        </mc:Choice>
        <mc:Fallback xmlns="">
          <p:pic>
            <p:nvPicPr>
              <p:cNvPr id="10" name="Inkt 9">
                <a:extLst>
                  <a:ext uri="{FF2B5EF4-FFF2-40B4-BE49-F238E27FC236}">
                    <a16:creationId xmlns:a16="http://schemas.microsoft.com/office/drawing/2014/main" id="{C739EC4F-E312-17DD-866C-FCF3482B234E}"/>
                  </a:ext>
                </a:extLst>
              </p:cNvPr>
              <p:cNvPicPr/>
              <p:nvPr/>
            </p:nvPicPr>
            <p:blipFill>
              <a:blip r:embed="rId16"/>
              <a:stretch>
                <a:fillRect/>
              </a:stretch>
            </p:blipFill>
            <p:spPr>
              <a:xfrm>
                <a:off x="2855829" y="4632943"/>
                <a:ext cx="1491480" cy="471240"/>
              </a:xfrm>
              <a:prstGeom prst="rect">
                <a:avLst/>
              </a:prstGeom>
            </p:spPr>
          </p:pic>
        </mc:Fallback>
      </mc:AlternateContent>
    </p:spTree>
    <p:extLst>
      <p:ext uri="{BB962C8B-B14F-4D97-AF65-F5344CB8AC3E}">
        <p14:creationId xmlns:p14="http://schemas.microsoft.com/office/powerpoint/2010/main" val="42522041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mc:AlternateContent xmlns:mc="http://schemas.openxmlformats.org/markup-compatibility/2006">
          <mc:Choice xmlns="" xmlns:mv="urn:schemas-microsoft-com:mac:vml" xmlns:ma="http://schemas.microsoft.com/office/mac/drawingml/2008/main" Requires="ma">
            <a:blipFill dpi="0" rotWithShape="1">
              <a:blip r:embed="rId2"/>
              <a:srcRect/>
              <a:stretch>
                <a:fillRect/>
              </a:stretch>
            </a:blipFill>
          </mc:Choice>
          <mc:Fallback>
            <a:blipFill dpi="0" rotWithShape="1">
              <a:blip r:embed="rId3"/>
              <a:srcRect/>
              <a:stretch>
                <a:fillRect/>
              </a:stretch>
            </a:blipFill>
          </mc:Fallback>
        </mc:AlternateContent>
        <a:effectLst/>
      </p:bgPr>
    </p:bg>
    <p:spTree>
      <p:nvGrpSpPr>
        <p:cNvPr id="1" name=""/>
        <p:cNvGrpSpPr/>
        <p:nvPr/>
      </p:nvGrpSpPr>
      <p:grpSpPr>
        <a:xfrm>
          <a:off x="0" y="0"/>
          <a:ext cx="0" cy="0"/>
          <a:chOff x="0" y="0"/>
          <a:chExt cx="0" cy="0"/>
        </a:xfrm>
      </p:grpSpPr>
      <p:pic>
        <p:nvPicPr>
          <p:cNvPr id="6" name="Afbeelding 5" descr="LDC logo.ai">
            <a:extLst>
              <a:ext uri="{FF2B5EF4-FFF2-40B4-BE49-F238E27FC236}">
                <a16:creationId xmlns:a16="http://schemas.microsoft.com/office/drawing/2014/main" id="{65526926-1A61-4786-B7F2-09C2E97962B7}"/>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6"/>
              <a:stretch>
                <a:fillRect/>
              </a:stretch>
            </p:blipFill>
          </mc:Choice>
          <mc:Fallback>
            <p:blipFill>
              <a:blip r:embed="rId7"/>
              <a:stretch>
                <a:fillRect/>
              </a:stretch>
            </p:blipFill>
          </mc:Fallback>
        </mc:AlternateContent>
        <p:spPr>
          <a:xfrm>
            <a:off x="201613" y="227577"/>
            <a:ext cx="990600" cy="434898"/>
          </a:xfrm>
          <a:prstGeom prst="rect">
            <a:avLst/>
          </a:prstGeom>
        </p:spPr>
      </p:pic>
      <p:sp>
        <p:nvSpPr>
          <p:cNvPr id="3" name="Titel 1">
            <a:extLst>
              <a:ext uri="{FF2B5EF4-FFF2-40B4-BE49-F238E27FC236}">
                <a16:creationId xmlns:a16="http://schemas.microsoft.com/office/drawing/2014/main" id="{5BA61BB3-7DF5-4ECF-9E0B-7570EC9933A4}"/>
              </a:ext>
            </a:extLst>
          </p:cNvPr>
          <p:cNvSpPr>
            <a:spLocks noGrp="1"/>
          </p:cNvSpPr>
          <p:nvPr/>
        </p:nvSpPr>
        <p:spPr>
          <a:xfrm>
            <a:off x="462281" y="1491709"/>
            <a:ext cx="2334708" cy="53652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NL" sz="2400" b="1" dirty="0">
                <a:solidFill>
                  <a:srgbClr val="143E6C"/>
                </a:solidFill>
                <a:ea typeface="Verdana" panose="020B0604030504040204" pitchFamily="34" charset="0"/>
                <a:cs typeface="Verdana" panose="020B0604030504040204" pitchFamily="34" charset="0"/>
              </a:rPr>
              <a:t>Happy werkscan</a:t>
            </a:r>
          </a:p>
        </p:txBody>
      </p:sp>
      <p:sp>
        <p:nvSpPr>
          <p:cNvPr id="4" name="Ondertitel 2">
            <a:extLst>
              <a:ext uri="{FF2B5EF4-FFF2-40B4-BE49-F238E27FC236}">
                <a16:creationId xmlns:a16="http://schemas.microsoft.com/office/drawing/2014/main" id="{27D77B19-6DBA-462E-AE42-FBF37ED4D289}"/>
              </a:ext>
            </a:extLst>
          </p:cNvPr>
          <p:cNvSpPr>
            <a:spLocks noGrp="1"/>
          </p:cNvSpPr>
          <p:nvPr/>
        </p:nvSpPr>
        <p:spPr>
          <a:xfrm>
            <a:off x="118731" y="1929306"/>
            <a:ext cx="4453269" cy="1183718"/>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342900" indent="-342900" algn="l">
              <a:buFont typeface="Arial" panose="020B0604020202020204" pitchFamily="34" charset="0"/>
              <a:buChar char="•"/>
              <a:defRPr/>
            </a:pPr>
            <a:r>
              <a:rPr lang="nl-NL" sz="1600" dirty="0">
                <a:solidFill>
                  <a:srgbClr val="143E6C"/>
                </a:solidFill>
                <a:latin typeface="+mj-lt"/>
                <a:ea typeface="Verdana" panose="020B0604030504040204" pitchFamily="34" charset="0"/>
                <a:cs typeface="Verdana" panose="020B0604030504040204" pitchFamily="34" charset="0"/>
              </a:rPr>
              <a:t>Een korte scan die antwoord geeft op de </a:t>
            </a:r>
            <a:br>
              <a:rPr lang="nl-NL" sz="1600" dirty="0">
                <a:solidFill>
                  <a:srgbClr val="143E6C"/>
                </a:solidFill>
                <a:latin typeface="+mj-lt"/>
                <a:ea typeface="Verdana" panose="020B0604030504040204" pitchFamily="34" charset="0"/>
                <a:cs typeface="Verdana" panose="020B0604030504040204" pitchFamily="34" charset="0"/>
              </a:rPr>
            </a:br>
            <a:r>
              <a:rPr lang="nl-NL" sz="1600" dirty="0">
                <a:solidFill>
                  <a:srgbClr val="143E6C"/>
                </a:solidFill>
                <a:latin typeface="+mj-lt"/>
                <a:ea typeface="Verdana" panose="020B0604030504040204" pitchFamily="34" charset="0"/>
                <a:cs typeface="Verdana" panose="020B0604030504040204" pitchFamily="34" charset="0"/>
              </a:rPr>
              <a:t>vraag: “zit je nog lekker in je werk?”</a:t>
            </a:r>
          </a:p>
          <a:p>
            <a:pPr marL="342900" indent="-342900" algn="l">
              <a:buFont typeface="Arial" panose="020B0604020202020204" pitchFamily="34" charset="0"/>
              <a:buChar char="•"/>
              <a:defRPr/>
            </a:pPr>
            <a:r>
              <a:rPr lang="nl-NL" sz="1600" dirty="0">
                <a:solidFill>
                  <a:srgbClr val="143E6C"/>
                </a:solidFill>
                <a:latin typeface="+mj-lt"/>
                <a:ea typeface="Verdana" panose="020B0604030504040204" pitchFamily="34" charset="0"/>
                <a:cs typeface="Verdana" panose="020B0604030504040204" pitchFamily="34" charset="0"/>
              </a:rPr>
              <a:t>Brengt structuur in ambities, verwachtingen, zelfkennis, concrete plannen en vage ideeën.</a:t>
            </a:r>
          </a:p>
        </p:txBody>
      </p:sp>
      <p:pic>
        <p:nvPicPr>
          <p:cNvPr id="8" name="Afbeelding 7">
            <a:extLst>
              <a:ext uri="{FF2B5EF4-FFF2-40B4-BE49-F238E27FC236}">
                <a16:creationId xmlns:a16="http://schemas.microsoft.com/office/drawing/2014/main" id="{D1328BC6-77F3-4E99-B8F7-82CA210E3D4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22056" y="0"/>
            <a:ext cx="4114800" cy="5143500"/>
          </a:xfrm>
          <a:prstGeom prst="rect">
            <a:avLst/>
          </a:prstGeom>
        </p:spPr>
      </p:pic>
      <p:sp>
        <p:nvSpPr>
          <p:cNvPr id="7" name="Titel 1">
            <a:extLst>
              <a:ext uri="{FF2B5EF4-FFF2-40B4-BE49-F238E27FC236}">
                <a16:creationId xmlns:a16="http://schemas.microsoft.com/office/drawing/2014/main" id="{5098B0F4-B937-40E7-9FCF-DFDED3D71BC1}"/>
              </a:ext>
            </a:extLst>
          </p:cNvPr>
          <p:cNvSpPr>
            <a:spLocks noGrp="1"/>
          </p:cNvSpPr>
          <p:nvPr/>
        </p:nvSpPr>
        <p:spPr>
          <a:xfrm>
            <a:off x="462281" y="3282360"/>
            <a:ext cx="3551666" cy="55980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NL" sz="2400" b="1" dirty="0">
                <a:solidFill>
                  <a:srgbClr val="143E6C"/>
                </a:solidFill>
                <a:ea typeface="Verdana" panose="020B0604030504040204" pitchFamily="34" charset="0"/>
                <a:cs typeface="Verdana" panose="020B0604030504040204" pitchFamily="34" charset="0"/>
              </a:rPr>
              <a:t>Werk Stress Indicator</a:t>
            </a:r>
            <a:r>
              <a:rPr lang="nl-NL" sz="3800" b="1" dirty="0">
                <a:solidFill>
                  <a:srgbClr val="143E6C"/>
                </a:solidFill>
                <a:ea typeface="Verdana" panose="020B0604030504040204" pitchFamily="34" charset="0"/>
                <a:cs typeface="Verdana" panose="020B0604030504040204" pitchFamily="34" charset="0"/>
              </a:rPr>
              <a:t> </a:t>
            </a:r>
          </a:p>
        </p:txBody>
      </p:sp>
      <p:sp>
        <p:nvSpPr>
          <p:cNvPr id="9" name="Ondertitel 2">
            <a:extLst>
              <a:ext uri="{FF2B5EF4-FFF2-40B4-BE49-F238E27FC236}">
                <a16:creationId xmlns:a16="http://schemas.microsoft.com/office/drawing/2014/main" id="{E2D41F4A-62C7-498D-A108-E87D7426651A}"/>
              </a:ext>
            </a:extLst>
          </p:cNvPr>
          <p:cNvSpPr>
            <a:spLocks noGrp="1"/>
          </p:cNvSpPr>
          <p:nvPr/>
        </p:nvSpPr>
        <p:spPr>
          <a:xfrm>
            <a:off x="118729" y="3759761"/>
            <a:ext cx="4903326" cy="1744994"/>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342900" indent="-342900" algn="l">
              <a:buFont typeface="Arial" panose="020B0604020202020204" pitchFamily="34" charset="0"/>
              <a:buChar char="•"/>
              <a:defRPr/>
            </a:pPr>
            <a:r>
              <a:rPr lang="nl-NL" sz="1600" dirty="0">
                <a:solidFill>
                  <a:srgbClr val="143E6C"/>
                </a:solidFill>
                <a:latin typeface="+mj-lt"/>
                <a:ea typeface="Verdana" panose="020B0604030504040204" pitchFamily="34" charset="0"/>
                <a:cs typeface="Verdana" panose="020B0604030504040204" pitchFamily="34" charset="0"/>
              </a:rPr>
              <a:t>Een korte scan die ontevredenheid, stress</a:t>
            </a:r>
            <a:br>
              <a:rPr lang="nl-NL" sz="1600" dirty="0">
                <a:solidFill>
                  <a:srgbClr val="143E6C"/>
                </a:solidFill>
                <a:latin typeface="+mj-lt"/>
                <a:ea typeface="Verdana" panose="020B0604030504040204" pitchFamily="34" charset="0"/>
                <a:cs typeface="Verdana" panose="020B0604030504040204" pitchFamily="34" charset="0"/>
              </a:rPr>
            </a:br>
            <a:r>
              <a:rPr lang="nl-NL" sz="1600" dirty="0">
                <a:solidFill>
                  <a:srgbClr val="143E6C"/>
                </a:solidFill>
                <a:latin typeface="+mj-lt"/>
                <a:ea typeface="Verdana" panose="020B0604030504040204" pitchFamily="34" charset="0"/>
                <a:cs typeface="Verdana" panose="020B0604030504040204" pitchFamily="34" charset="0"/>
              </a:rPr>
              <a:t>en </a:t>
            </a:r>
            <a:r>
              <a:rPr lang="nl-NL" sz="1600" dirty="0" err="1">
                <a:solidFill>
                  <a:srgbClr val="143E6C"/>
                </a:solidFill>
                <a:latin typeface="+mj-lt"/>
                <a:ea typeface="Verdana" panose="020B0604030504040204" pitchFamily="34" charset="0"/>
                <a:cs typeface="Verdana" panose="020B0604030504040204" pitchFamily="34" charset="0"/>
              </a:rPr>
              <a:t>burn</a:t>
            </a:r>
            <a:r>
              <a:rPr lang="nl-NL" sz="1600" dirty="0">
                <a:solidFill>
                  <a:srgbClr val="143E6C"/>
                </a:solidFill>
                <a:latin typeface="+mj-lt"/>
                <a:ea typeface="Verdana" panose="020B0604030504040204" pitchFamily="34" charset="0"/>
                <a:cs typeface="Verdana" panose="020B0604030504040204" pitchFamily="34" charset="0"/>
              </a:rPr>
              <a:t> out verschijnselen signaleert.</a:t>
            </a:r>
          </a:p>
          <a:p>
            <a:pPr marL="342900" indent="-342900" algn="l">
              <a:buFont typeface="Arial" panose="020B0604020202020204" pitchFamily="34" charset="0"/>
              <a:buChar char="•"/>
              <a:defRPr/>
            </a:pPr>
            <a:r>
              <a:rPr lang="nl-NL" sz="1600" dirty="0">
                <a:solidFill>
                  <a:srgbClr val="143E6C"/>
                </a:solidFill>
                <a:latin typeface="+mj-lt"/>
                <a:ea typeface="Verdana" panose="020B0604030504040204" pitchFamily="34" charset="0"/>
                <a:cs typeface="Verdana" panose="020B0604030504040204" pitchFamily="34" charset="0"/>
              </a:rPr>
              <a:t>Tevreden met werk of </a:t>
            </a:r>
            <a:r>
              <a:rPr lang="nl-NL" sz="1600" dirty="0" err="1">
                <a:solidFill>
                  <a:srgbClr val="143E6C"/>
                </a:solidFill>
                <a:latin typeface="+mj-lt"/>
                <a:ea typeface="Verdana" panose="020B0604030504040204" pitchFamily="34" charset="0"/>
                <a:cs typeface="Verdana" panose="020B0604030504040204" pitchFamily="34" charset="0"/>
              </a:rPr>
              <a:t>stressy</a:t>
            </a:r>
            <a:r>
              <a:rPr lang="nl-NL" sz="1600" dirty="0">
                <a:solidFill>
                  <a:srgbClr val="143E6C"/>
                </a:solidFill>
                <a:latin typeface="+mj-lt"/>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10496352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mc:AlternateContent xmlns:mc="http://schemas.openxmlformats.org/markup-compatibility/2006">
          <mc:Choice xmlns:ma="http://schemas.microsoft.com/office/mac/drawingml/2008/main" xmlns:mv="urn:schemas-microsoft-com:mac:vml" xmlns="" Requires="ma">
            <a:blipFill dpi="0" rotWithShape="1">
              <a:blip r:embed="rId2"/>
              <a:srcRect/>
              <a:stretch>
                <a:fillRect/>
              </a:stretch>
            </a:blipFill>
          </mc:Choice>
          <mc:Fallback>
            <a:blipFill dpi="0" rotWithShape="1">
              <a:blip r:embed="rId3"/>
              <a:srcRect/>
              <a:stretch>
                <a:fillRect/>
              </a:stretch>
            </a:blipFill>
          </mc:Fallback>
        </mc:AlternateContent>
        <a:effectLst/>
      </p:bgPr>
    </p:bg>
    <p:spTree>
      <p:nvGrpSpPr>
        <p:cNvPr id="1" name=""/>
        <p:cNvGrpSpPr/>
        <p:nvPr/>
      </p:nvGrpSpPr>
      <p:grpSpPr>
        <a:xfrm>
          <a:off x="0" y="0"/>
          <a:ext cx="0" cy="0"/>
          <a:chOff x="0" y="0"/>
          <a:chExt cx="0" cy="0"/>
        </a:xfrm>
      </p:grpSpPr>
      <p:pic>
        <p:nvPicPr>
          <p:cNvPr id="6" name="Afbeelding 5" descr="LDC logo.ai">
            <a:extLst>
              <a:ext uri="{FF2B5EF4-FFF2-40B4-BE49-F238E27FC236}">
                <a16:creationId xmlns:a16="http://schemas.microsoft.com/office/drawing/2014/main" id="{65526926-1A61-4786-B7F2-09C2E97962B7}"/>
              </a:ext>
            </a:extLst>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6"/>
              <a:stretch>
                <a:fillRect/>
              </a:stretch>
            </p:blipFill>
          </mc:Choice>
          <mc:Fallback>
            <p:blipFill>
              <a:blip r:embed="rId7"/>
              <a:stretch>
                <a:fillRect/>
              </a:stretch>
            </p:blipFill>
          </mc:Fallback>
        </mc:AlternateContent>
        <p:spPr>
          <a:xfrm>
            <a:off x="201613" y="227577"/>
            <a:ext cx="990600" cy="434898"/>
          </a:xfrm>
          <a:prstGeom prst="rect">
            <a:avLst/>
          </a:prstGeom>
        </p:spPr>
      </p:pic>
      <p:pic>
        <p:nvPicPr>
          <p:cNvPr id="4" name="Afbeelding 3" descr="Afbeelding met buiten, gebouw, persoon, man&#10;&#10;Automatisch gegenereerde beschrijving">
            <a:extLst>
              <a:ext uri="{FF2B5EF4-FFF2-40B4-BE49-F238E27FC236}">
                <a16:creationId xmlns:a16="http://schemas.microsoft.com/office/drawing/2014/main" id="{6D2DD560-8A74-4A85-ABFE-841E924399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9169264" cy="5143500"/>
          </a:xfrm>
          <a:prstGeom prst="rect">
            <a:avLst/>
          </a:prstGeom>
        </p:spPr>
      </p:pic>
      <p:sp>
        <p:nvSpPr>
          <p:cNvPr id="5" name="Tekstvak 21">
            <a:extLst>
              <a:ext uri="{FF2B5EF4-FFF2-40B4-BE49-F238E27FC236}">
                <a16:creationId xmlns:a16="http://schemas.microsoft.com/office/drawing/2014/main" id="{094E2A89-964C-4D88-984E-BF70DC9D8CEF}"/>
              </a:ext>
            </a:extLst>
          </p:cNvPr>
          <p:cNvSpPr txBox="1"/>
          <p:nvPr/>
        </p:nvSpPr>
        <p:spPr>
          <a:xfrm>
            <a:off x="0" y="856779"/>
            <a:ext cx="3571875" cy="1323439"/>
          </a:xfrm>
          <a:prstGeom prst="rect">
            <a:avLst/>
          </a:prstGeom>
          <a:noFill/>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2400" b="1" dirty="0">
                <a:solidFill>
                  <a:srgbClr val="143E6C"/>
                </a:solidFill>
                <a:ea typeface="Verdana" panose="020B0604030504040204" pitchFamily="34" charset="0"/>
                <a:cs typeface="Verdana" panose="020B0604030504040204" pitchFamily="34" charset="0"/>
              </a:rPr>
              <a:t>  </a:t>
            </a:r>
            <a:r>
              <a:rPr lang="nl-NL" sz="3800" b="1" dirty="0">
                <a:solidFill>
                  <a:srgbClr val="143E6C"/>
                </a:solidFill>
                <a:latin typeface="+mj-lt"/>
                <a:ea typeface="Verdana" panose="020B0604030504040204" pitchFamily="34" charset="0"/>
                <a:cs typeface="Verdana" panose="020B0604030504040204" pitchFamily="34" charset="0"/>
              </a:rPr>
              <a:t>Cope2Work</a:t>
            </a:r>
            <a:r>
              <a:rPr lang="nl-NL" sz="2100" b="1" dirty="0">
                <a:solidFill>
                  <a:srgbClr val="4F81BD"/>
                </a:solidFill>
                <a:latin typeface="Dax Offc Medium" panose="020B0604030101020102" pitchFamily="34" charset="0"/>
              </a:rPr>
              <a:t> </a:t>
            </a:r>
          </a:p>
          <a:p>
            <a:pPr algn="ctr"/>
            <a:endParaRPr lang="nl-NL" sz="2100" dirty="0">
              <a:solidFill>
                <a:srgbClr val="4F81BD"/>
              </a:solidFill>
              <a:latin typeface="Dax Offc Medium" panose="020B0604030101020102" pitchFamily="34" charset="0"/>
            </a:endParaRPr>
          </a:p>
          <a:p>
            <a:r>
              <a:rPr lang="nl-NL" sz="2100" dirty="0">
                <a:solidFill>
                  <a:srgbClr val="4F81BD"/>
                </a:solidFill>
                <a:latin typeface="Dax Offc Medium" panose="020B0604030101020102" pitchFamily="34" charset="0"/>
              </a:rPr>
              <a:t>  </a:t>
            </a:r>
            <a:endParaRPr lang="nl-NL" sz="1350" dirty="0">
              <a:solidFill>
                <a:srgbClr val="4F81BD"/>
              </a:solidFill>
              <a:latin typeface="Dax Offc Medium" panose="020B0604030101020102" pitchFamily="34" charset="0"/>
            </a:endParaRPr>
          </a:p>
        </p:txBody>
      </p:sp>
      <p:sp>
        <p:nvSpPr>
          <p:cNvPr id="7" name="Tekstvak 22">
            <a:extLst>
              <a:ext uri="{FF2B5EF4-FFF2-40B4-BE49-F238E27FC236}">
                <a16:creationId xmlns:a16="http://schemas.microsoft.com/office/drawing/2014/main" id="{B73D4210-EDD0-421E-B399-FFE4B2AD9D3E}"/>
              </a:ext>
            </a:extLst>
          </p:cNvPr>
          <p:cNvSpPr txBox="1"/>
          <p:nvPr/>
        </p:nvSpPr>
        <p:spPr>
          <a:xfrm>
            <a:off x="96252" y="2972145"/>
            <a:ext cx="2912228" cy="1269578"/>
          </a:xfrm>
          <a:prstGeom prst="rect">
            <a:avLst/>
          </a:prstGeom>
          <a:noFill/>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sz="2100" b="1" dirty="0">
                <a:solidFill>
                  <a:srgbClr val="143E6C"/>
                </a:solidFill>
                <a:latin typeface="+mj-lt"/>
              </a:rPr>
              <a:t>Persoonlijke stevigheid</a:t>
            </a:r>
            <a:r>
              <a:rPr lang="nl-NL" sz="2100" dirty="0">
                <a:solidFill>
                  <a:srgbClr val="143E6C"/>
                </a:solidFill>
                <a:latin typeface="+mj-lt"/>
              </a:rPr>
              <a:t>robuustheid, stressbestendigheid</a:t>
            </a:r>
          </a:p>
          <a:p>
            <a:endParaRPr lang="nl-NL" sz="1350" dirty="0">
              <a:latin typeface="Dax Offc Medium" panose="020B0604030101020102" pitchFamily="34" charset="0"/>
            </a:endParaRPr>
          </a:p>
        </p:txBody>
      </p:sp>
      <p:sp>
        <p:nvSpPr>
          <p:cNvPr id="8" name="Tekstvak 4">
            <a:extLst>
              <a:ext uri="{FF2B5EF4-FFF2-40B4-BE49-F238E27FC236}">
                <a16:creationId xmlns:a16="http://schemas.microsoft.com/office/drawing/2014/main" id="{D51FEFBA-09E5-470F-88C8-25FBF42FA829}"/>
              </a:ext>
            </a:extLst>
          </p:cNvPr>
          <p:cNvSpPr txBox="1"/>
          <p:nvPr/>
        </p:nvSpPr>
        <p:spPr>
          <a:xfrm>
            <a:off x="201613" y="1728596"/>
            <a:ext cx="3716705" cy="1269578"/>
          </a:xfrm>
          <a:prstGeom prst="rect">
            <a:avLst/>
          </a:prstGeom>
          <a:noFill/>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2100" b="1" dirty="0">
                <a:solidFill>
                  <a:srgbClr val="143E6C"/>
                </a:solidFill>
                <a:latin typeface="+mj-lt"/>
              </a:rPr>
              <a:t>Persoonlijke effectiviteit</a:t>
            </a:r>
            <a:r>
              <a:rPr lang="nl-NL" sz="2100" dirty="0">
                <a:solidFill>
                  <a:srgbClr val="143E6C"/>
                </a:solidFill>
                <a:latin typeface="+mj-lt"/>
              </a:rPr>
              <a:t> </a:t>
            </a:r>
          </a:p>
          <a:p>
            <a:r>
              <a:rPr lang="nl-NL" sz="2100" dirty="0">
                <a:solidFill>
                  <a:srgbClr val="143E6C"/>
                </a:solidFill>
                <a:latin typeface="+mj-lt"/>
              </a:rPr>
              <a:t>hoe ga je om met lastige situaties?</a:t>
            </a:r>
          </a:p>
          <a:p>
            <a:endParaRPr lang="nl-NL" sz="1350" dirty="0">
              <a:latin typeface="Dax Offc Medium" panose="020B0604030101020102" pitchFamily="34" charset="0"/>
            </a:endParaRPr>
          </a:p>
        </p:txBody>
      </p:sp>
      <p:pic>
        <p:nvPicPr>
          <p:cNvPr id="10" name="Afbeelding 9" descr="LDC logo.ai">
            <a:extLst>
              <a:ext uri="{FF2B5EF4-FFF2-40B4-BE49-F238E27FC236}">
                <a16:creationId xmlns:a16="http://schemas.microsoft.com/office/drawing/2014/main" id="{9E063EAC-2C60-49AF-8AE1-2F4BB954BB2E}"/>
              </a:ext>
            </a:extLst>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9"/>
              <a:stretch>
                <a:fillRect/>
              </a:stretch>
            </p:blipFill>
          </mc:Choice>
          <mc:Fallback>
            <p:blipFill>
              <a:blip r:embed="rId7"/>
              <a:stretch>
                <a:fillRect/>
              </a:stretch>
            </p:blipFill>
          </mc:Fallback>
        </mc:AlternateContent>
        <p:spPr>
          <a:xfrm>
            <a:off x="201613" y="227577"/>
            <a:ext cx="990600" cy="434898"/>
          </a:xfrm>
          <a:prstGeom prst="rect">
            <a:avLst/>
          </a:prstGeom>
        </p:spPr>
      </p:pic>
      <p:sp>
        <p:nvSpPr>
          <p:cNvPr id="3" name="Tekstvak 2">
            <a:extLst>
              <a:ext uri="{FF2B5EF4-FFF2-40B4-BE49-F238E27FC236}">
                <a16:creationId xmlns:a16="http://schemas.microsoft.com/office/drawing/2014/main" id="{2C6CBF0B-EF6F-400C-9F81-F7AE2D957CEA}"/>
              </a:ext>
            </a:extLst>
          </p:cNvPr>
          <p:cNvSpPr txBox="1"/>
          <p:nvPr/>
        </p:nvSpPr>
        <p:spPr>
          <a:xfrm>
            <a:off x="5980706" y="786408"/>
            <a:ext cx="4639234"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nl-NL" sz="1800" b="1" dirty="0">
                <a:solidFill>
                  <a:srgbClr val="143E6C"/>
                </a:solidFill>
                <a:latin typeface="+mj-lt"/>
              </a:rPr>
              <a:t>Gezonde mensen willen </a:t>
            </a:r>
            <a:br>
              <a:rPr lang="nl-NL" sz="1800" b="1" dirty="0">
                <a:solidFill>
                  <a:srgbClr val="143E6C"/>
                </a:solidFill>
                <a:latin typeface="+mj-lt"/>
              </a:rPr>
            </a:br>
            <a:r>
              <a:rPr lang="nl-NL" sz="1800" b="1" dirty="0">
                <a:solidFill>
                  <a:srgbClr val="143E6C"/>
                </a:solidFill>
                <a:latin typeface="+mj-lt"/>
              </a:rPr>
              <a:t>heel veel….</a:t>
            </a:r>
            <a:endParaRPr lang="nl-NL" dirty="0"/>
          </a:p>
        </p:txBody>
      </p:sp>
    </p:spTree>
    <p:extLst>
      <p:ext uri="{BB962C8B-B14F-4D97-AF65-F5344CB8AC3E}">
        <p14:creationId xmlns:p14="http://schemas.microsoft.com/office/powerpoint/2010/main" val="425493417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mc:AlternateContent xmlns:mc="http://schemas.openxmlformats.org/markup-compatibility/2006">
          <mc:Choice xmlns:ma="http://schemas.microsoft.com/office/mac/drawingml/2008/main" xmlns:mv="urn:schemas-microsoft-com:mac:vml" xmlns="" Requires="ma">
            <a:blipFill dpi="0" rotWithShape="1">
              <a:blip r:embed="rId2"/>
              <a:srcRect/>
              <a:stretch>
                <a:fillRect/>
              </a:stretch>
            </a:blipFill>
          </mc:Choice>
          <mc:Fallback>
            <a:blipFill dpi="0" rotWithShape="1">
              <a:blip r:embed="rId3"/>
              <a:srcRect/>
              <a:stretch>
                <a:fillRect/>
              </a:stretch>
            </a:blipFill>
          </mc:Fallback>
        </mc:AlternateContent>
        <a:effectLst/>
      </p:bgPr>
    </p:bg>
    <p:spTree>
      <p:nvGrpSpPr>
        <p:cNvPr id="1" name=""/>
        <p:cNvGrpSpPr/>
        <p:nvPr/>
      </p:nvGrpSpPr>
      <p:grpSpPr>
        <a:xfrm>
          <a:off x="0" y="0"/>
          <a:ext cx="0" cy="0"/>
          <a:chOff x="0" y="0"/>
          <a:chExt cx="0" cy="0"/>
        </a:xfrm>
      </p:grpSpPr>
      <p:pic>
        <p:nvPicPr>
          <p:cNvPr id="6" name="Afbeelding 5" descr="LDC logo.ai">
            <a:extLst>
              <a:ext uri="{FF2B5EF4-FFF2-40B4-BE49-F238E27FC236}">
                <a16:creationId xmlns:a16="http://schemas.microsoft.com/office/drawing/2014/main" id="{65526926-1A61-4786-B7F2-09C2E97962B7}"/>
              </a:ext>
            </a:extLst>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6"/>
              <a:stretch>
                <a:fillRect/>
              </a:stretch>
            </p:blipFill>
          </mc:Choice>
          <mc:Fallback>
            <p:blipFill>
              <a:blip r:embed="rId7"/>
              <a:stretch>
                <a:fillRect/>
              </a:stretch>
            </p:blipFill>
          </mc:Fallback>
        </mc:AlternateContent>
        <p:spPr>
          <a:xfrm>
            <a:off x="201613" y="227577"/>
            <a:ext cx="990600" cy="434898"/>
          </a:xfrm>
          <a:prstGeom prst="rect">
            <a:avLst/>
          </a:prstGeom>
        </p:spPr>
      </p:pic>
      <p:sp>
        <p:nvSpPr>
          <p:cNvPr id="13" name="Titel 1">
            <a:extLst>
              <a:ext uri="{FF2B5EF4-FFF2-40B4-BE49-F238E27FC236}">
                <a16:creationId xmlns:a16="http://schemas.microsoft.com/office/drawing/2014/main" id="{624D6E2B-0FB8-4FA9-A6A7-E30233D9218A}"/>
              </a:ext>
            </a:extLst>
          </p:cNvPr>
          <p:cNvSpPr txBox="1">
            <a:spLocks/>
          </p:cNvSpPr>
          <p:nvPr/>
        </p:nvSpPr>
        <p:spPr>
          <a:xfrm>
            <a:off x="2128837" y="484344"/>
            <a:ext cx="4886325" cy="6371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t">
            <a:noAutofit/>
          </a:bodyPr>
          <a:lstStyle/>
          <a:p>
            <a:pPr lvl="0" defTabSz="393192" hangingPunct="1">
              <a:defRPr sz="3956">
                <a:solidFill>
                  <a:srgbClr val="003D6F"/>
                </a:solidFill>
                <a:latin typeface="Montserrat ExtraBold"/>
                <a:ea typeface="Montserrat ExtraBold"/>
                <a:cs typeface="Montserrat ExtraBold"/>
                <a:sym typeface="Montserrat ExtraBold"/>
              </a:defRPr>
            </a:pPr>
            <a:r>
              <a:rPr lang="nl-NL" sz="2800" b="1" dirty="0">
                <a:solidFill>
                  <a:srgbClr val="143E6C"/>
                </a:solidFill>
                <a:latin typeface="Montserrat ExtraBold"/>
                <a:ea typeface="Montserrat ExtraBold"/>
                <a:cs typeface="Montserrat ExtraBold"/>
                <a:sym typeface="Montserrat ExtraBold"/>
              </a:rPr>
              <a:t>   </a:t>
            </a:r>
            <a:endParaRPr kumimoji="0" lang="nl-NL" sz="2400" b="1" u="none" strike="noStrike" kern="0" cap="none" spc="0" normalizeH="0" baseline="0" noProof="0" dirty="0">
              <a:ln>
                <a:noFill/>
              </a:ln>
              <a:solidFill>
                <a:srgbClr val="143E6C"/>
              </a:solidFill>
              <a:effectLst/>
              <a:uLnTx/>
              <a:uFillTx/>
              <a:ea typeface="Montserrat ExtraBold"/>
              <a:cs typeface="Montserrat ExtraBold"/>
              <a:sym typeface="Montserrat ExtraBold"/>
            </a:endParaRPr>
          </a:p>
        </p:txBody>
      </p:sp>
      <p:sp>
        <p:nvSpPr>
          <p:cNvPr id="3" name="Tekstvak 2">
            <a:extLst>
              <a:ext uri="{FF2B5EF4-FFF2-40B4-BE49-F238E27FC236}">
                <a16:creationId xmlns:a16="http://schemas.microsoft.com/office/drawing/2014/main" id="{17500C85-2627-3018-CA86-DF8E29714FC3}"/>
              </a:ext>
            </a:extLst>
          </p:cNvPr>
          <p:cNvSpPr txBox="1"/>
          <p:nvPr/>
        </p:nvSpPr>
        <p:spPr>
          <a:xfrm>
            <a:off x="954741" y="1977004"/>
            <a:ext cx="4572000" cy="19389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nl-NL" sz="2400" dirty="0">
                <a:solidFill>
                  <a:srgbClr val="143E6C"/>
                </a:solidFill>
                <a:effectLst/>
                <a:ea typeface="Calibri" panose="020F0502020204030204" pitchFamily="34" charset="0"/>
                <a:cs typeface="Times New Roman" panose="02020603050405020304" pitchFamily="18" charset="0"/>
              </a:rPr>
              <a:t>De krachtigste voorspeller van geluk is……</a:t>
            </a:r>
          </a:p>
          <a:p>
            <a:pPr algn="ctr"/>
            <a:endParaRPr lang="nl-NL" sz="2400" dirty="0">
              <a:solidFill>
                <a:srgbClr val="143E6C"/>
              </a:solidFill>
              <a:ea typeface="Calibri" panose="020F0502020204030204" pitchFamily="34" charset="0"/>
              <a:cs typeface="Times New Roman" panose="02020603050405020304" pitchFamily="18" charset="0"/>
            </a:endParaRPr>
          </a:p>
          <a:p>
            <a:pPr algn="ctr"/>
            <a:endParaRPr lang="nl-NL" sz="2400" dirty="0">
              <a:solidFill>
                <a:srgbClr val="143E6C"/>
              </a:solidFill>
              <a:effectLst/>
              <a:ea typeface="Calibri" panose="020F0502020204030204" pitchFamily="34" charset="0"/>
              <a:cs typeface="Times New Roman" panose="02020603050405020304" pitchFamily="18" charset="0"/>
            </a:endParaRPr>
          </a:p>
          <a:p>
            <a:pPr algn="ctr"/>
            <a:r>
              <a:rPr lang="nl-NL" sz="2400" dirty="0">
                <a:solidFill>
                  <a:srgbClr val="143E6C"/>
                </a:solidFill>
                <a:ea typeface="Calibri" panose="020F0502020204030204" pitchFamily="34" charset="0"/>
                <a:cs typeface="Times New Roman" panose="02020603050405020304" pitchFamily="18" charset="0"/>
              </a:rPr>
              <a:t>Je gezondheid…</a:t>
            </a:r>
            <a:endParaRPr lang="nl-NL" sz="2400" dirty="0">
              <a:solidFill>
                <a:srgbClr val="143E6C"/>
              </a:solidFill>
              <a:effectLst/>
              <a:ea typeface="Calibri" panose="020F0502020204030204" pitchFamily="34" charset="0"/>
              <a:cs typeface="Times New Roman" panose="02020603050405020304" pitchFamily="18" charset="0"/>
            </a:endParaRPr>
          </a:p>
        </p:txBody>
      </p:sp>
      <p:pic>
        <p:nvPicPr>
          <p:cNvPr id="2" name="Afbeelding 1">
            <a:extLst>
              <a:ext uri="{FF2B5EF4-FFF2-40B4-BE49-F238E27FC236}">
                <a16:creationId xmlns:a16="http://schemas.microsoft.com/office/drawing/2014/main" id="{050106CD-3955-258E-831C-A77364C46911}"/>
              </a:ext>
            </a:extLst>
          </p:cNvPr>
          <p:cNvPicPr>
            <a:picLocks noChangeAspect="1"/>
          </p:cNvPicPr>
          <p:nvPr/>
        </p:nvPicPr>
        <p:blipFill>
          <a:blip r:embed="rId8"/>
          <a:stretch>
            <a:fillRect/>
          </a:stretch>
        </p:blipFill>
        <p:spPr>
          <a:xfrm>
            <a:off x="7493146" y="3666127"/>
            <a:ext cx="1281560" cy="993029"/>
          </a:xfrm>
          <a:prstGeom prst="rect">
            <a:avLst/>
          </a:prstGeom>
        </p:spPr>
      </p:pic>
      <p:sp>
        <p:nvSpPr>
          <p:cNvPr id="4" name="Tekstvak 3">
            <a:extLst>
              <a:ext uri="{FF2B5EF4-FFF2-40B4-BE49-F238E27FC236}">
                <a16:creationId xmlns:a16="http://schemas.microsoft.com/office/drawing/2014/main" id="{7BC0A95D-88A0-561E-5141-915C396AD6D2}"/>
              </a:ext>
            </a:extLst>
          </p:cNvPr>
          <p:cNvSpPr txBox="1"/>
          <p:nvPr/>
        </p:nvSpPr>
        <p:spPr>
          <a:xfrm>
            <a:off x="5951840" y="4659156"/>
            <a:ext cx="2903548"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1" algn="r"/>
            <a:r>
              <a:rPr lang="nl-NL" sz="900" b="0" i="0" dirty="0">
                <a:solidFill>
                  <a:srgbClr val="232D3D"/>
                </a:solidFill>
                <a:effectLst/>
              </a:rPr>
              <a:t>Prof. dr. </a:t>
            </a:r>
            <a:r>
              <a:rPr lang="nl-NL" sz="900" b="0" i="0" dirty="0" err="1">
                <a:solidFill>
                  <a:srgbClr val="232D3D"/>
                </a:solidFill>
                <a:effectLst/>
              </a:rPr>
              <a:t>Ruut</a:t>
            </a:r>
            <a:r>
              <a:rPr lang="nl-NL" sz="900" b="0" i="0" dirty="0">
                <a:solidFill>
                  <a:srgbClr val="232D3D"/>
                </a:solidFill>
                <a:effectLst/>
              </a:rPr>
              <a:t> Veenhoven (79), emeritus hoogleraar sociale condities in menselijk geluk</a:t>
            </a:r>
            <a:endParaRPr lang="nl-NL" sz="900" dirty="0"/>
          </a:p>
        </p:txBody>
      </p:sp>
      <p:sp>
        <p:nvSpPr>
          <p:cNvPr id="5" name="Tekstvak 4">
            <a:extLst>
              <a:ext uri="{FF2B5EF4-FFF2-40B4-BE49-F238E27FC236}">
                <a16:creationId xmlns:a16="http://schemas.microsoft.com/office/drawing/2014/main" id="{E9BFC4F2-9742-C051-84F4-CA2C81316433}"/>
              </a:ext>
            </a:extLst>
          </p:cNvPr>
          <p:cNvSpPr txBox="1"/>
          <p:nvPr/>
        </p:nvSpPr>
        <p:spPr>
          <a:xfrm>
            <a:off x="2626379" y="572104"/>
            <a:ext cx="3536576"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defTabSz="457200" rtl="0" fontAlgn="auto" latinLnBrk="0" hangingPunct="0">
              <a:lnSpc>
                <a:spcPct val="100000"/>
              </a:lnSpc>
              <a:spcBef>
                <a:spcPts val="0"/>
              </a:spcBef>
              <a:spcAft>
                <a:spcPts val="0"/>
              </a:spcAft>
              <a:buClrTx/>
              <a:buSzTx/>
              <a:buFontTx/>
              <a:buNone/>
              <a:tabLst/>
            </a:pPr>
            <a:r>
              <a:rPr kumimoji="0" lang="nl-NL" sz="2800" b="1" i="0" u="none" strike="noStrike" cap="none" spc="0" normalizeH="0" baseline="0" dirty="0">
                <a:ln>
                  <a:noFill/>
                </a:ln>
                <a:solidFill>
                  <a:srgbClr val="143E6C"/>
                </a:solidFill>
                <a:effectLst/>
                <a:uFillTx/>
                <a:latin typeface="+mj-lt"/>
                <a:ea typeface="+mj-ea"/>
                <a:cs typeface="+mj-cs"/>
                <a:sym typeface="Calibri"/>
              </a:rPr>
              <a:t>Voorspeller van geluk</a:t>
            </a:r>
          </a:p>
        </p:txBody>
      </p:sp>
    </p:spTree>
    <p:extLst>
      <p:ext uri="{BB962C8B-B14F-4D97-AF65-F5344CB8AC3E}">
        <p14:creationId xmlns:p14="http://schemas.microsoft.com/office/powerpoint/2010/main" val="331147776"/>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mc:AlternateContent xmlns:mc="http://schemas.openxmlformats.org/markup-compatibility/2006">
          <mc:Choice xmlns:ma="http://schemas.microsoft.com/office/mac/drawingml/2008/main" xmlns:mv="urn:schemas-microsoft-com:mac:vml" xmlns="" Requires="ma">
            <a:blipFill dpi="0" rotWithShape="1">
              <a:blip r:embed="rId2"/>
              <a:srcRect/>
              <a:stretch>
                <a:fillRect/>
              </a:stretch>
            </a:blipFill>
          </mc:Choice>
          <mc:Fallback>
            <a:blipFill dpi="0" rotWithShape="1">
              <a:blip r:embed="rId3"/>
              <a:srcRect/>
              <a:stretch>
                <a:fillRect/>
              </a:stretch>
            </a:blipFill>
          </mc:Fallback>
        </mc:AlternateContent>
        <a:effectLst/>
      </p:bgPr>
    </p:bg>
    <p:spTree>
      <p:nvGrpSpPr>
        <p:cNvPr id="1" name=""/>
        <p:cNvGrpSpPr/>
        <p:nvPr/>
      </p:nvGrpSpPr>
      <p:grpSpPr>
        <a:xfrm>
          <a:off x="0" y="0"/>
          <a:ext cx="0" cy="0"/>
          <a:chOff x="0" y="0"/>
          <a:chExt cx="0" cy="0"/>
        </a:xfrm>
      </p:grpSpPr>
      <p:pic>
        <p:nvPicPr>
          <p:cNvPr id="6" name="Afbeelding 5" descr="LDC logo.ai">
            <a:extLst>
              <a:ext uri="{FF2B5EF4-FFF2-40B4-BE49-F238E27FC236}">
                <a16:creationId xmlns:a16="http://schemas.microsoft.com/office/drawing/2014/main" id="{65526926-1A61-4786-B7F2-09C2E97962B7}"/>
              </a:ext>
            </a:extLst>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6"/>
              <a:stretch>
                <a:fillRect/>
              </a:stretch>
            </p:blipFill>
          </mc:Choice>
          <mc:Fallback>
            <p:blipFill>
              <a:blip r:embed="rId7"/>
              <a:stretch>
                <a:fillRect/>
              </a:stretch>
            </p:blipFill>
          </mc:Fallback>
        </mc:AlternateContent>
        <p:spPr>
          <a:xfrm>
            <a:off x="201613" y="227577"/>
            <a:ext cx="990600" cy="434898"/>
          </a:xfrm>
          <a:prstGeom prst="rect">
            <a:avLst/>
          </a:prstGeom>
        </p:spPr>
      </p:pic>
      <p:pic>
        <p:nvPicPr>
          <p:cNvPr id="3" name="Afbeelding 2">
            <a:extLst>
              <a:ext uri="{FF2B5EF4-FFF2-40B4-BE49-F238E27FC236}">
                <a16:creationId xmlns:a16="http://schemas.microsoft.com/office/drawing/2014/main" id="{9829E259-55C6-4FF8-B561-66B330F35A0A}"/>
              </a:ext>
            </a:extLst>
          </p:cNvPr>
          <p:cNvPicPr>
            <a:picLocks noChangeAspect="1"/>
          </p:cNvPicPr>
          <p:nvPr/>
        </p:nvPicPr>
        <p:blipFill>
          <a:blip r:embed="rId8"/>
          <a:stretch>
            <a:fillRect/>
          </a:stretch>
        </p:blipFill>
        <p:spPr>
          <a:xfrm>
            <a:off x="0" y="2813140"/>
            <a:ext cx="9144000" cy="2330360"/>
          </a:xfrm>
          <a:prstGeom prst="rect">
            <a:avLst/>
          </a:prstGeom>
        </p:spPr>
      </p:pic>
      <p:pic>
        <p:nvPicPr>
          <p:cNvPr id="7" name="Afbeelding 6">
            <a:extLst>
              <a:ext uri="{FF2B5EF4-FFF2-40B4-BE49-F238E27FC236}">
                <a16:creationId xmlns:a16="http://schemas.microsoft.com/office/drawing/2014/main" id="{4DC78288-2EBC-4903-B1B9-4D20DB566258}"/>
              </a:ext>
            </a:extLst>
          </p:cNvPr>
          <p:cNvPicPr>
            <a:picLocks noChangeAspect="1"/>
          </p:cNvPicPr>
          <p:nvPr/>
        </p:nvPicPr>
        <p:blipFill>
          <a:blip r:embed="rId9"/>
          <a:stretch>
            <a:fillRect/>
          </a:stretch>
        </p:blipFill>
        <p:spPr>
          <a:xfrm>
            <a:off x="3100533" y="456357"/>
            <a:ext cx="5850840" cy="2115393"/>
          </a:xfrm>
          <a:prstGeom prst="rect">
            <a:avLst/>
          </a:prstGeom>
        </p:spPr>
      </p:pic>
      <p:sp>
        <p:nvSpPr>
          <p:cNvPr id="9" name="Tekstvak 21">
            <a:extLst>
              <a:ext uri="{FF2B5EF4-FFF2-40B4-BE49-F238E27FC236}">
                <a16:creationId xmlns:a16="http://schemas.microsoft.com/office/drawing/2014/main" id="{7671D792-4035-41E1-89CA-0610BBA5A18C}"/>
              </a:ext>
            </a:extLst>
          </p:cNvPr>
          <p:cNvSpPr txBox="1"/>
          <p:nvPr/>
        </p:nvSpPr>
        <p:spPr>
          <a:xfrm>
            <a:off x="0" y="856779"/>
            <a:ext cx="1928813" cy="1323439"/>
          </a:xfrm>
          <a:prstGeom prst="rect">
            <a:avLst/>
          </a:prstGeom>
          <a:noFill/>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2400" b="1" dirty="0">
                <a:solidFill>
                  <a:srgbClr val="143E6C"/>
                </a:solidFill>
                <a:ea typeface="Verdana" panose="020B0604030504040204" pitchFamily="34" charset="0"/>
                <a:cs typeface="Verdana" panose="020B0604030504040204" pitchFamily="34" charset="0"/>
              </a:rPr>
              <a:t>  </a:t>
            </a:r>
            <a:r>
              <a:rPr lang="nl-NL" sz="3800" b="1" dirty="0">
                <a:solidFill>
                  <a:srgbClr val="143E6C"/>
                </a:solidFill>
                <a:latin typeface="+mj-lt"/>
                <a:ea typeface="Verdana" panose="020B0604030504040204" pitchFamily="34" charset="0"/>
                <a:cs typeface="Verdana" panose="020B0604030504040204" pitchFamily="34" charset="0"/>
              </a:rPr>
              <a:t>DIX</a:t>
            </a:r>
            <a:endParaRPr lang="nl-NL" sz="2100" b="1" dirty="0">
              <a:solidFill>
                <a:srgbClr val="4F81BD"/>
              </a:solidFill>
              <a:latin typeface="Dax Offc Medium" panose="020B0604030101020102" pitchFamily="34" charset="0"/>
            </a:endParaRPr>
          </a:p>
          <a:p>
            <a:pPr algn="ctr"/>
            <a:endParaRPr lang="nl-NL" sz="2100" dirty="0">
              <a:solidFill>
                <a:srgbClr val="4F81BD"/>
              </a:solidFill>
              <a:latin typeface="Dax Offc Medium" panose="020B0604030101020102" pitchFamily="34" charset="0"/>
            </a:endParaRPr>
          </a:p>
          <a:p>
            <a:r>
              <a:rPr lang="nl-NL" sz="2100" dirty="0">
                <a:solidFill>
                  <a:srgbClr val="4F81BD"/>
                </a:solidFill>
                <a:latin typeface="Dax Offc Medium" panose="020B0604030101020102" pitchFamily="34" charset="0"/>
              </a:rPr>
              <a:t>  </a:t>
            </a:r>
            <a:endParaRPr lang="nl-NL" sz="1350" dirty="0">
              <a:solidFill>
                <a:srgbClr val="4F81BD"/>
              </a:solidFill>
              <a:latin typeface="Dax Offc Medium" panose="020B0604030101020102" pitchFamily="34" charset="0"/>
            </a:endParaRPr>
          </a:p>
        </p:txBody>
      </p:sp>
    </p:spTree>
    <p:extLst>
      <p:ext uri="{BB962C8B-B14F-4D97-AF65-F5344CB8AC3E}">
        <p14:creationId xmlns:p14="http://schemas.microsoft.com/office/powerpoint/2010/main" val="1258675634"/>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EE6A3E76-56A9-4A0C-9FE7-1727D730DA9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2983"/>
            <a:ext cx="9143999" cy="5146483"/>
          </a:xfrm>
        </p:spPr>
      </p:pic>
      <p:sp>
        <p:nvSpPr>
          <p:cNvPr id="3" name="Titel 2">
            <a:extLst>
              <a:ext uri="{FF2B5EF4-FFF2-40B4-BE49-F238E27FC236}">
                <a16:creationId xmlns:a16="http://schemas.microsoft.com/office/drawing/2014/main" id="{B47E59FA-BDD3-4C7E-876B-EFC26DEAF5EC}"/>
              </a:ext>
            </a:extLst>
          </p:cNvPr>
          <p:cNvSpPr>
            <a:spLocks noGrp="1"/>
          </p:cNvSpPr>
          <p:nvPr>
            <p:ph type="title"/>
          </p:nvPr>
        </p:nvSpPr>
        <p:spPr>
          <a:xfrm>
            <a:off x="87314" y="901268"/>
            <a:ext cx="7541094" cy="857250"/>
          </a:xfrm>
        </p:spPr>
        <p:txBody>
          <a:bodyPr>
            <a:noAutofit/>
          </a:bodyPr>
          <a:lstStyle/>
          <a:p>
            <a:r>
              <a:rPr lang="nl-NL" sz="2400" dirty="0">
                <a:solidFill>
                  <a:srgbClr val="143E6C"/>
                </a:solidFill>
              </a:rPr>
              <a:t>    Vitaal vakmanschap</a:t>
            </a:r>
            <a:br>
              <a:rPr lang="nl-NL" sz="3800" dirty="0">
                <a:solidFill>
                  <a:srgbClr val="143E6C"/>
                </a:solidFill>
              </a:rPr>
            </a:br>
            <a:endParaRPr lang="nl-NL" sz="3800" dirty="0">
              <a:solidFill>
                <a:srgbClr val="143E6C"/>
              </a:solidFill>
            </a:endParaRPr>
          </a:p>
        </p:txBody>
      </p:sp>
      <p:pic>
        <p:nvPicPr>
          <p:cNvPr id="4" name="Afbeelding 3" descr="Afbeelding met tekst, illustratie&#10;&#10;Automatisch gegenereerde beschrijving">
            <a:extLst>
              <a:ext uri="{FF2B5EF4-FFF2-40B4-BE49-F238E27FC236}">
                <a16:creationId xmlns:a16="http://schemas.microsoft.com/office/drawing/2014/main" id="{AA6C9276-B495-43C1-BE2B-7255D8A339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4999" y="4292776"/>
            <a:ext cx="1417873" cy="850724"/>
          </a:xfrm>
          <a:prstGeom prst="rect">
            <a:avLst/>
          </a:prstGeom>
        </p:spPr>
      </p:pic>
      <p:pic>
        <p:nvPicPr>
          <p:cNvPr id="6" name="Afbeelding 5" descr="LDC logo.ai">
            <a:extLst>
              <a:ext uri="{FF2B5EF4-FFF2-40B4-BE49-F238E27FC236}">
                <a16:creationId xmlns:a16="http://schemas.microsoft.com/office/drawing/2014/main" id="{3D3F04E9-A7EF-4AF4-A373-66E4609D1645}"/>
              </a:ext>
            </a:extLst>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6"/>
              <a:stretch>
                <a:fillRect/>
              </a:stretch>
            </p:blipFill>
          </mc:Choice>
          <mc:Fallback>
            <p:blipFill>
              <a:blip r:embed="rId7"/>
              <a:stretch>
                <a:fillRect/>
              </a:stretch>
            </p:blipFill>
          </mc:Fallback>
        </mc:AlternateContent>
        <p:spPr>
          <a:xfrm>
            <a:off x="201613" y="227577"/>
            <a:ext cx="990600" cy="434898"/>
          </a:xfrm>
          <a:prstGeom prst="rect">
            <a:avLst/>
          </a:prstGeom>
        </p:spPr>
      </p:pic>
      <p:sp>
        <p:nvSpPr>
          <p:cNvPr id="7" name="Tekstvak 6">
            <a:extLst>
              <a:ext uri="{FF2B5EF4-FFF2-40B4-BE49-F238E27FC236}">
                <a16:creationId xmlns:a16="http://schemas.microsoft.com/office/drawing/2014/main" id="{C3F6A7C9-1665-42A5-B467-9BEE07A04934}"/>
              </a:ext>
            </a:extLst>
          </p:cNvPr>
          <p:cNvSpPr txBox="1"/>
          <p:nvPr/>
        </p:nvSpPr>
        <p:spPr>
          <a:xfrm>
            <a:off x="1151780" y="1329893"/>
            <a:ext cx="5698401"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85750" indent="-285750">
              <a:buFont typeface="Arial" panose="020B0604020202020204" pitchFamily="34" charset="0"/>
              <a:buChar char="•"/>
            </a:pPr>
            <a:r>
              <a:rPr lang="nl-NL" sz="1800" dirty="0">
                <a:solidFill>
                  <a:srgbClr val="143E6C"/>
                </a:solidFill>
                <a:latin typeface="+mj-lt"/>
                <a:ea typeface="Verdana" panose="020B0604030504040204" pitchFamily="34" charset="0"/>
                <a:cs typeface="Verdana" panose="020B0604030504040204" pitchFamily="34" charset="0"/>
              </a:rPr>
              <a:t>Kwalificatieveroudering en mentaal pensioen.</a:t>
            </a:r>
          </a:p>
          <a:p>
            <a:pPr marL="285750" indent="-285750">
              <a:buFont typeface="Arial" panose="020B0604020202020204" pitchFamily="34" charset="0"/>
              <a:buChar char="•"/>
            </a:pPr>
            <a:r>
              <a:rPr lang="nl-NL" dirty="0">
                <a:solidFill>
                  <a:srgbClr val="143E6C"/>
                </a:solidFill>
                <a:ea typeface="Verdana" panose="020B0604030504040204" pitchFamily="34" charset="0"/>
              </a:rPr>
              <a:t>Meet mentale pensionering op individueel en organisatieniveau.</a:t>
            </a:r>
          </a:p>
          <a:p>
            <a:pPr marL="285750" indent="-285750">
              <a:buFont typeface="Arial" panose="020B0604020202020204" pitchFamily="34" charset="0"/>
              <a:buChar char="•"/>
            </a:pPr>
            <a:r>
              <a:rPr lang="nl-NL" dirty="0">
                <a:solidFill>
                  <a:srgbClr val="143E6C"/>
                </a:solidFill>
                <a:ea typeface="Verdana" panose="020B0604030504040204" pitchFamily="34" charset="0"/>
              </a:rPr>
              <a:t>Programma via gecertificeerde aanbieders.</a:t>
            </a:r>
            <a:endParaRPr lang="nl-NL" dirty="0">
              <a:solidFill>
                <a:srgbClr val="143E6C"/>
              </a:solidFill>
            </a:endParaRPr>
          </a:p>
        </p:txBody>
      </p:sp>
    </p:spTree>
    <p:extLst>
      <p:ext uri="{BB962C8B-B14F-4D97-AF65-F5344CB8AC3E}">
        <p14:creationId xmlns:p14="http://schemas.microsoft.com/office/powerpoint/2010/main" val="9954395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mc:AlternateContent xmlns:mc="http://schemas.openxmlformats.org/markup-compatibility/2006">
          <mc:Choice xmlns="" xmlns:mv="urn:schemas-microsoft-com:mac:vml" xmlns:ma="http://schemas.microsoft.com/office/mac/drawingml/2008/main" Requires="ma">
            <a:blipFill dpi="0" rotWithShape="1">
              <a:blip r:embed="rId2"/>
              <a:srcRect/>
              <a:stretch>
                <a:fillRect/>
              </a:stretch>
            </a:blipFill>
          </mc:Choice>
          <mc:Fallback>
            <a:blipFill dpi="0" rotWithShape="1">
              <a:blip r:embed="rId3"/>
              <a:srcRect/>
              <a:stretch>
                <a:fillRect/>
              </a:stretch>
            </a:blipFill>
          </mc:Fallback>
        </mc:AlternateContent>
        <a:effectLst/>
      </p:bgPr>
    </p:bg>
    <p:spTree>
      <p:nvGrpSpPr>
        <p:cNvPr id="1" name=""/>
        <p:cNvGrpSpPr/>
        <p:nvPr/>
      </p:nvGrpSpPr>
      <p:grpSpPr>
        <a:xfrm>
          <a:off x="0" y="0"/>
          <a:ext cx="0" cy="0"/>
          <a:chOff x="0" y="0"/>
          <a:chExt cx="0" cy="0"/>
        </a:xfrm>
      </p:grpSpPr>
      <p:pic>
        <p:nvPicPr>
          <p:cNvPr id="3" name="Afbeelding 2" descr="Afbeelding met kleding, persoon&#10;&#10;Automatisch gegenereerde beschrijving">
            <a:extLst>
              <a:ext uri="{FF2B5EF4-FFF2-40B4-BE49-F238E27FC236}">
                <a16:creationId xmlns:a16="http://schemas.microsoft.com/office/drawing/2014/main" id="{65F528B7-52A1-2D3D-456A-9303B7572F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271747" cy="5143500"/>
          </a:xfrm>
          <a:prstGeom prst="rect">
            <a:avLst/>
          </a:prstGeom>
        </p:spPr>
      </p:pic>
      <p:sp>
        <p:nvSpPr>
          <p:cNvPr id="4" name="Tekstvak 3">
            <a:extLst>
              <a:ext uri="{FF2B5EF4-FFF2-40B4-BE49-F238E27FC236}">
                <a16:creationId xmlns:a16="http://schemas.microsoft.com/office/drawing/2014/main" id="{9A5D3F8D-2BE5-6A81-6827-1CDC5CAFED93}"/>
              </a:ext>
            </a:extLst>
          </p:cNvPr>
          <p:cNvSpPr txBox="1"/>
          <p:nvPr/>
        </p:nvSpPr>
        <p:spPr>
          <a:xfrm>
            <a:off x="1203731" y="1480621"/>
            <a:ext cx="3317083"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nl-NL" sz="3200" b="1" i="0" dirty="0">
                <a:solidFill>
                  <a:srgbClr val="143E6C"/>
                </a:solidFill>
                <a:effectLst/>
              </a:rPr>
              <a:t>Verwondering…</a:t>
            </a:r>
            <a:endParaRPr lang="nl-NL" sz="3200" dirty="0">
              <a:solidFill>
                <a:srgbClr val="143E6C"/>
              </a:solidFill>
            </a:endParaRPr>
          </a:p>
        </p:txBody>
      </p:sp>
      <p:pic>
        <p:nvPicPr>
          <p:cNvPr id="5" name="Afbeelding 4" descr="LDC logo.ai">
            <a:extLst>
              <a:ext uri="{FF2B5EF4-FFF2-40B4-BE49-F238E27FC236}">
                <a16:creationId xmlns:a16="http://schemas.microsoft.com/office/drawing/2014/main" id="{3255B80C-3FFB-C089-B6B6-A176E9C990BA}"/>
              </a:ext>
            </a:extLst>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6"/>
              <a:stretch>
                <a:fillRect/>
              </a:stretch>
            </p:blipFill>
          </mc:Choice>
          <mc:Fallback>
            <p:blipFill>
              <a:blip r:embed="rId7"/>
              <a:stretch>
                <a:fillRect/>
              </a:stretch>
            </p:blipFill>
          </mc:Fallback>
        </mc:AlternateContent>
        <p:spPr>
          <a:xfrm>
            <a:off x="213131" y="220701"/>
            <a:ext cx="990600" cy="434898"/>
          </a:xfrm>
          <a:prstGeom prst="rect">
            <a:avLst/>
          </a:prstGeom>
        </p:spPr>
      </p:pic>
    </p:spTree>
    <p:extLst>
      <p:ext uri="{BB962C8B-B14F-4D97-AF65-F5344CB8AC3E}">
        <p14:creationId xmlns:p14="http://schemas.microsoft.com/office/powerpoint/2010/main" val="317122587"/>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mc:AlternateContent xmlns:mc="http://schemas.openxmlformats.org/markup-compatibility/2006">
          <mc:Choice xmlns="" xmlns:mv="urn:schemas-microsoft-com:mac:vml" xmlns:ma="http://schemas.microsoft.com/office/mac/drawingml/2008/main" Requires="ma">
            <a:blipFill dpi="0" rotWithShape="1">
              <a:blip r:embed="rId2"/>
              <a:srcRect/>
              <a:stretch>
                <a:fillRect/>
              </a:stretch>
            </a:blipFill>
          </mc:Choice>
          <mc:Fallback>
            <a:blipFill dpi="0" rotWithShape="1">
              <a:blip r:embed="rId3"/>
              <a:srcRect/>
              <a:stretch>
                <a:fillRect/>
              </a:stretch>
            </a:blipFill>
          </mc:Fallback>
        </mc:AlternateContent>
        <a:effectLst/>
      </p:bgPr>
    </p:bg>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7BC0A95D-88A0-561E-5141-915C396AD6D2}"/>
              </a:ext>
            </a:extLst>
          </p:cNvPr>
          <p:cNvSpPr txBox="1"/>
          <p:nvPr/>
        </p:nvSpPr>
        <p:spPr>
          <a:xfrm>
            <a:off x="6724960" y="4193259"/>
            <a:ext cx="2419040" cy="5078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1" algn="r"/>
            <a:r>
              <a:rPr lang="nl-NL" sz="900" b="0" i="0" dirty="0">
                <a:solidFill>
                  <a:srgbClr val="232D3D"/>
                </a:solidFill>
                <a:effectLst/>
                <a:latin typeface="Co Text Bold"/>
              </a:rPr>
              <a:t>Prof. dr. Meike Bartels</a:t>
            </a:r>
          </a:p>
          <a:p>
            <a:pPr lvl="1" algn="r"/>
            <a:r>
              <a:rPr lang="nl-NL" sz="900" b="0" i="0" dirty="0">
                <a:solidFill>
                  <a:srgbClr val="232D3D"/>
                </a:solidFill>
                <a:effectLst/>
                <a:latin typeface="Co Text Bold"/>
              </a:rPr>
              <a:t>hoogleraar Genetics </a:t>
            </a:r>
            <a:r>
              <a:rPr lang="nl-NL" sz="900" dirty="0">
                <a:solidFill>
                  <a:srgbClr val="232D3D"/>
                </a:solidFill>
                <a:latin typeface="Co Text Bold"/>
              </a:rPr>
              <a:t>and </a:t>
            </a:r>
            <a:r>
              <a:rPr lang="nl-NL" sz="900" dirty="0" err="1">
                <a:solidFill>
                  <a:srgbClr val="232D3D"/>
                </a:solidFill>
                <a:latin typeface="Co Text Bold"/>
              </a:rPr>
              <a:t>Wellbeing</a:t>
            </a:r>
            <a:endParaRPr lang="nl-NL" sz="900" dirty="0">
              <a:solidFill>
                <a:srgbClr val="232D3D"/>
              </a:solidFill>
              <a:latin typeface="Co Text Bold"/>
            </a:endParaRPr>
          </a:p>
          <a:p>
            <a:pPr lvl="1" algn="r"/>
            <a:r>
              <a:rPr lang="nl-NL" sz="900" b="0" i="0" dirty="0">
                <a:solidFill>
                  <a:srgbClr val="232D3D"/>
                </a:solidFill>
                <a:effectLst/>
                <a:latin typeface="Co Text Bold"/>
              </a:rPr>
              <a:t>VU Amsterdam</a:t>
            </a:r>
            <a:endParaRPr lang="nl-NL" sz="900" dirty="0"/>
          </a:p>
        </p:txBody>
      </p:sp>
      <p:pic>
        <p:nvPicPr>
          <p:cNvPr id="7" name="Afbeelding 6">
            <a:extLst>
              <a:ext uri="{FF2B5EF4-FFF2-40B4-BE49-F238E27FC236}">
                <a16:creationId xmlns:a16="http://schemas.microsoft.com/office/drawing/2014/main" id="{65B39C1E-6755-604E-0667-7CC3A5FD54EB}"/>
              </a:ext>
            </a:extLst>
          </p:cNvPr>
          <p:cNvPicPr>
            <a:picLocks noChangeAspect="1"/>
          </p:cNvPicPr>
          <p:nvPr/>
        </p:nvPicPr>
        <p:blipFill>
          <a:blip r:embed="rId4"/>
          <a:stretch>
            <a:fillRect/>
          </a:stretch>
        </p:blipFill>
        <p:spPr>
          <a:xfrm>
            <a:off x="7576877" y="2571750"/>
            <a:ext cx="1472791" cy="1545768"/>
          </a:xfrm>
          <a:prstGeom prst="rect">
            <a:avLst/>
          </a:prstGeom>
        </p:spPr>
      </p:pic>
      <p:sp>
        <p:nvSpPr>
          <p:cNvPr id="10" name="Tekstvak 9">
            <a:extLst>
              <a:ext uri="{FF2B5EF4-FFF2-40B4-BE49-F238E27FC236}">
                <a16:creationId xmlns:a16="http://schemas.microsoft.com/office/drawing/2014/main" id="{EF2E8A15-A9D8-06B8-F1B7-15B2DC6FD259}"/>
              </a:ext>
            </a:extLst>
          </p:cNvPr>
          <p:cNvSpPr txBox="1"/>
          <p:nvPr/>
        </p:nvSpPr>
        <p:spPr>
          <a:xfrm>
            <a:off x="1314573" y="31183"/>
            <a:ext cx="5691243" cy="49552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kumimoji="0" lang="nl-NL" sz="2800" b="1" i="0" u="none" strike="noStrike" cap="none" spc="0" normalizeH="0" baseline="0" dirty="0">
                <a:ln>
                  <a:noFill/>
                </a:ln>
                <a:solidFill>
                  <a:schemeClr val="bg1"/>
                </a:solidFill>
                <a:effectLst/>
                <a:uFillTx/>
                <a:latin typeface="+mj-lt"/>
                <a:ea typeface="+mj-ea"/>
                <a:cs typeface="+mj-cs"/>
                <a:sym typeface="Calibri"/>
              </a:rPr>
              <a:t>‘Geluk is niet gewoon’</a:t>
            </a:r>
            <a:endParaRPr lang="nl-NL" sz="2800" dirty="0">
              <a:solidFill>
                <a:schemeClr val="bg1"/>
              </a:solidFill>
              <a:ea typeface="Calibri" panose="020F0502020204030204" pitchFamily="34" charset="0"/>
              <a:cs typeface="Times New Roman" panose="02020603050405020304" pitchFamily="18" charset="0"/>
            </a:endParaRPr>
          </a:p>
          <a:p>
            <a:endParaRPr lang="nl-NL" dirty="0">
              <a:solidFill>
                <a:srgbClr val="143E6C"/>
              </a:solidFill>
              <a:ea typeface="Calibri" panose="020F0502020204030204" pitchFamily="34" charset="0"/>
              <a:cs typeface="Times New Roman" panose="02020603050405020304" pitchFamily="18" charset="0"/>
            </a:endParaRPr>
          </a:p>
          <a:p>
            <a:r>
              <a:rPr lang="nl-NL" dirty="0">
                <a:solidFill>
                  <a:schemeClr val="bg1"/>
                </a:solidFill>
                <a:ea typeface="Calibri" panose="020F0502020204030204" pitchFamily="34" charset="0"/>
                <a:cs typeface="Times New Roman" panose="02020603050405020304" pitchFamily="18" charset="0"/>
              </a:rPr>
              <a:t>Omgeving en genen zijn bepalend voor je geluksgevoel.</a:t>
            </a:r>
          </a:p>
          <a:p>
            <a:endParaRPr lang="nl-NL" dirty="0">
              <a:solidFill>
                <a:schemeClr val="bg1"/>
              </a:solidFill>
              <a:ea typeface="Calibri" panose="020F0502020204030204" pitchFamily="34" charset="0"/>
              <a:cs typeface="Times New Roman" panose="02020603050405020304" pitchFamily="18" charset="0"/>
            </a:endParaRPr>
          </a:p>
          <a:p>
            <a:endParaRPr lang="nl-NL" dirty="0">
              <a:solidFill>
                <a:schemeClr val="bg1"/>
              </a:solidFill>
              <a:ea typeface="Calibri" panose="020F0502020204030204" pitchFamily="34" charset="0"/>
              <a:cs typeface="Times New Roman" panose="02020603050405020304" pitchFamily="18" charset="0"/>
            </a:endParaRPr>
          </a:p>
          <a:p>
            <a:endParaRPr lang="nl-NL" dirty="0">
              <a:solidFill>
                <a:schemeClr val="bg1"/>
              </a:solidFill>
              <a:ea typeface="Calibri" panose="020F0502020204030204" pitchFamily="34" charset="0"/>
              <a:cs typeface="Times New Roman" panose="02020603050405020304" pitchFamily="18" charset="0"/>
            </a:endParaRPr>
          </a:p>
          <a:p>
            <a:endParaRPr lang="nl-NL" dirty="0">
              <a:solidFill>
                <a:schemeClr val="bg1"/>
              </a:solidFill>
              <a:ea typeface="Calibri" panose="020F0502020204030204" pitchFamily="34" charset="0"/>
              <a:cs typeface="Times New Roman" panose="02020603050405020304" pitchFamily="18" charset="0"/>
            </a:endParaRPr>
          </a:p>
          <a:p>
            <a:endParaRPr lang="nl-NL" dirty="0">
              <a:solidFill>
                <a:schemeClr val="bg1"/>
              </a:solidFill>
              <a:ea typeface="Calibri" panose="020F0502020204030204" pitchFamily="34" charset="0"/>
              <a:cs typeface="Times New Roman" panose="02020603050405020304" pitchFamily="18" charset="0"/>
            </a:endParaRPr>
          </a:p>
          <a:p>
            <a:endParaRPr lang="nl-NL" dirty="0">
              <a:solidFill>
                <a:schemeClr val="bg1"/>
              </a:solidFill>
              <a:ea typeface="Calibri" panose="020F0502020204030204" pitchFamily="34" charset="0"/>
              <a:cs typeface="Times New Roman" panose="02020603050405020304" pitchFamily="18" charset="0"/>
            </a:endParaRPr>
          </a:p>
          <a:p>
            <a:endParaRPr lang="nl-NL" dirty="0">
              <a:solidFill>
                <a:schemeClr val="bg1"/>
              </a:solidFill>
              <a:ea typeface="Calibri" panose="020F0502020204030204" pitchFamily="34" charset="0"/>
              <a:cs typeface="Times New Roman" panose="02020603050405020304" pitchFamily="18" charset="0"/>
            </a:endParaRPr>
          </a:p>
          <a:p>
            <a:endParaRPr lang="nl-NL" dirty="0">
              <a:solidFill>
                <a:schemeClr val="bg1"/>
              </a:solidFill>
              <a:ea typeface="Calibri" panose="020F0502020204030204" pitchFamily="34" charset="0"/>
              <a:cs typeface="Times New Roman" panose="02020603050405020304" pitchFamily="18" charset="0"/>
            </a:endParaRPr>
          </a:p>
          <a:p>
            <a:endParaRPr lang="nl-NL" dirty="0">
              <a:solidFill>
                <a:schemeClr val="bg1"/>
              </a:solidFill>
              <a:ea typeface="Calibri" panose="020F0502020204030204" pitchFamily="34" charset="0"/>
              <a:cs typeface="Times New Roman" panose="02020603050405020304" pitchFamily="18" charset="0"/>
            </a:endParaRPr>
          </a:p>
          <a:p>
            <a:endParaRPr lang="nl-NL" dirty="0">
              <a:solidFill>
                <a:schemeClr val="bg1"/>
              </a:solidFill>
              <a:ea typeface="Calibri" panose="020F0502020204030204" pitchFamily="34" charset="0"/>
              <a:cs typeface="Times New Roman" panose="02020603050405020304" pitchFamily="18" charset="0"/>
            </a:endParaRPr>
          </a:p>
          <a:p>
            <a:endParaRPr lang="nl-NL" dirty="0">
              <a:solidFill>
                <a:schemeClr val="bg1"/>
              </a:solidFill>
              <a:ea typeface="Calibri" panose="020F0502020204030204" pitchFamily="34" charset="0"/>
              <a:cs typeface="Times New Roman" panose="02020603050405020304" pitchFamily="18" charset="0"/>
            </a:endParaRPr>
          </a:p>
          <a:p>
            <a:endParaRPr lang="nl-NL" dirty="0">
              <a:solidFill>
                <a:schemeClr val="bg1"/>
              </a:solidFill>
              <a:ea typeface="Calibri" panose="020F0502020204030204" pitchFamily="34" charset="0"/>
              <a:cs typeface="Times New Roman" panose="02020603050405020304" pitchFamily="18" charset="0"/>
            </a:endParaRPr>
          </a:p>
          <a:p>
            <a:r>
              <a:rPr lang="nl-NL" dirty="0">
                <a:solidFill>
                  <a:schemeClr val="bg1"/>
                </a:solidFill>
                <a:ea typeface="Calibri" panose="020F0502020204030204" pitchFamily="34" charset="0"/>
                <a:cs typeface="Times New Roman" panose="02020603050405020304" pitchFamily="18" charset="0"/>
              </a:rPr>
              <a:t>Je kunt hier wel wat in winnen, maar je maakt van een 3 geen 8</a:t>
            </a:r>
            <a:endParaRPr lang="nl-NL" sz="1800" dirty="0">
              <a:solidFill>
                <a:schemeClr val="bg1"/>
              </a:solidFill>
              <a:effectLst/>
              <a:ea typeface="Calibri" panose="020F0502020204030204" pitchFamily="34" charset="0"/>
              <a:cs typeface="Times New Roman" panose="02020603050405020304" pitchFamily="18" charset="0"/>
            </a:endParaRPr>
          </a:p>
        </p:txBody>
      </p:sp>
      <p:pic>
        <p:nvPicPr>
          <p:cNvPr id="19" name="Afbeelding 18" descr="Afbeelding met groen, plant, blad&#10;&#10;Automatisch gegenereerde beschrijving">
            <a:extLst>
              <a:ext uri="{FF2B5EF4-FFF2-40B4-BE49-F238E27FC236}">
                <a16:creationId xmlns:a16="http://schemas.microsoft.com/office/drawing/2014/main" id="{F96F9BE3-8B59-450C-0459-68962C542A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05816" cy="5143500"/>
          </a:xfrm>
          <a:prstGeom prst="rect">
            <a:avLst/>
          </a:prstGeom>
        </p:spPr>
      </p:pic>
      <p:pic>
        <p:nvPicPr>
          <p:cNvPr id="21" name="Afbeelding 20" descr="LDC logo.ai">
            <a:extLst>
              <a:ext uri="{FF2B5EF4-FFF2-40B4-BE49-F238E27FC236}">
                <a16:creationId xmlns:a16="http://schemas.microsoft.com/office/drawing/2014/main" id="{C65E13D4-E294-BF25-C6A5-40F571898D86}"/>
              </a:ext>
            </a:extLst>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6"/>
              <a:stretch>
                <a:fillRect/>
              </a:stretch>
            </p:blipFill>
          </mc:Choice>
          <mc:Fallback>
            <p:blipFill>
              <a:blip r:embed="rId7"/>
              <a:stretch>
                <a:fillRect/>
              </a:stretch>
            </p:blipFill>
          </mc:Fallback>
        </mc:AlternateContent>
        <p:spPr>
          <a:xfrm>
            <a:off x="161987" y="157113"/>
            <a:ext cx="990600" cy="434898"/>
          </a:xfrm>
          <a:prstGeom prst="rect">
            <a:avLst/>
          </a:prstGeom>
        </p:spPr>
      </p:pic>
      <p:sp>
        <p:nvSpPr>
          <p:cNvPr id="23" name="Tekstvak 22">
            <a:extLst>
              <a:ext uri="{FF2B5EF4-FFF2-40B4-BE49-F238E27FC236}">
                <a16:creationId xmlns:a16="http://schemas.microsoft.com/office/drawing/2014/main" id="{F52E687C-59E7-E033-83AC-8CAA42778B15}"/>
              </a:ext>
            </a:extLst>
          </p:cNvPr>
          <p:cNvSpPr txBox="1"/>
          <p:nvPr/>
        </p:nvSpPr>
        <p:spPr>
          <a:xfrm>
            <a:off x="385009" y="986700"/>
            <a:ext cx="6493161" cy="31700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kumimoji="0" lang="nl-NL" sz="2800" b="1" i="0" u="none" strike="noStrike" cap="none" spc="0" normalizeH="0" baseline="0" dirty="0">
                <a:ln>
                  <a:noFill/>
                </a:ln>
                <a:solidFill>
                  <a:schemeClr val="bg1"/>
                </a:solidFill>
                <a:effectLst/>
                <a:uFillTx/>
                <a:latin typeface="+mj-lt"/>
                <a:ea typeface="+mj-ea"/>
                <a:cs typeface="+mj-cs"/>
                <a:sym typeface="Calibri"/>
              </a:rPr>
              <a:t>‘Geluk is niet gewoon’</a:t>
            </a:r>
          </a:p>
          <a:p>
            <a:pPr algn="ctr"/>
            <a:endParaRPr lang="nl-NL" sz="2800" dirty="0">
              <a:solidFill>
                <a:schemeClr val="bg1"/>
              </a:solidFill>
              <a:ea typeface="Calibri" panose="020F0502020204030204" pitchFamily="34" charset="0"/>
              <a:cs typeface="Times New Roman" panose="02020603050405020304" pitchFamily="18" charset="0"/>
            </a:endParaRPr>
          </a:p>
          <a:p>
            <a:r>
              <a:rPr lang="nl-NL" sz="2400" b="1" dirty="0">
                <a:solidFill>
                  <a:schemeClr val="bg1"/>
                </a:solidFill>
                <a:ea typeface="Calibri" panose="020F0502020204030204" pitchFamily="34" charset="0"/>
                <a:cs typeface="Times New Roman" panose="02020603050405020304" pitchFamily="18" charset="0"/>
              </a:rPr>
              <a:t>Omgeving en genen zijn bepalend voor je geluksgevoel</a:t>
            </a:r>
          </a:p>
          <a:p>
            <a:endParaRPr lang="nl-NL" sz="2400" b="1" dirty="0">
              <a:solidFill>
                <a:schemeClr val="bg1"/>
              </a:solidFill>
              <a:ea typeface="Calibri" panose="020F0502020204030204" pitchFamily="34" charset="0"/>
              <a:cs typeface="Times New Roman" panose="02020603050405020304" pitchFamily="18" charset="0"/>
            </a:endParaRPr>
          </a:p>
          <a:p>
            <a:endParaRPr lang="nl-NL" sz="2400" b="1" dirty="0">
              <a:solidFill>
                <a:schemeClr val="bg1"/>
              </a:solidFill>
              <a:ea typeface="Calibri" panose="020F0502020204030204" pitchFamily="34" charset="0"/>
              <a:cs typeface="Times New Roman" panose="02020603050405020304" pitchFamily="18" charset="0"/>
            </a:endParaRPr>
          </a:p>
          <a:p>
            <a:r>
              <a:rPr lang="nl-NL" sz="2400" b="1" dirty="0">
                <a:solidFill>
                  <a:schemeClr val="bg1"/>
                </a:solidFill>
                <a:ea typeface="Calibri" panose="020F0502020204030204" pitchFamily="34" charset="0"/>
                <a:cs typeface="Times New Roman" panose="02020603050405020304" pitchFamily="18" charset="0"/>
              </a:rPr>
              <a:t>Je kunt hier wel wat in winnen, maar je maakt van een 3 geen 8</a:t>
            </a:r>
            <a:endParaRPr lang="nl-NL" sz="2400" b="1" dirty="0">
              <a:solidFill>
                <a:schemeClr val="bg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9098282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xEl>
                                              <p:pRg st="2" end="2"/>
                                            </p:txEl>
                                          </p:spTgt>
                                        </p:tgtEl>
                                        <p:attrNameLst>
                                          <p:attrName>style.visibility</p:attrName>
                                        </p:attrNameLst>
                                      </p:cBhvr>
                                      <p:to>
                                        <p:strVal val="visible"/>
                                      </p:to>
                                    </p:set>
                                    <p:animEffect transition="in" filter="fade">
                                      <p:cBhvr>
                                        <p:cTn id="7" dur="1000"/>
                                        <p:tgtEl>
                                          <p:spTgt spid="23">
                                            <p:txEl>
                                              <p:pRg st="2" end="2"/>
                                            </p:txEl>
                                          </p:spTgt>
                                        </p:tgtEl>
                                      </p:cBhvr>
                                    </p:animEffect>
                                    <p:anim calcmode="lin" valueType="num">
                                      <p:cBhvr>
                                        <p:cTn id="8" dur="1000" fill="hold"/>
                                        <p:tgtEl>
                                          <p:spTgt spid="2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xEl>
                                              <p:pRg st="5" end="5"/>
                                            </p:txEl>
                                          </p:spTgt>
                                        </p:tgtEl>
                                        <p:attrNameLst>
                                          <p:attrName>style.visibility</p:attrName>
                                        </p:attrNameLst>
                                      </p:cBhvr>
                                      <p:to>
                                        <p:strVal val="visible"/>
                                      </p:to>
                                    </p:set>
                                    <p:animEffect transition="in" filter="fade">
                                      <p:cBhvr>
                                        <p:cTn id="14" dur="1000"/>
                                        <p:tgtEl>
                                          <p:spTgt spid="23">
                                            <p:txEl>
                                              <p:pRg st="5" end="5"/>
                                            </p:txEl>
                                          </p:spTgt>
                                        </p:tgtEl>
                                      </p:cBhvr>
                                    </p:animEffect>
                                    <p:anim calcmode="lin" valueType="num">
                                      <p:cBhvr>
                                        <p:cTn id="15" dur="1000" fill="hold"/>
                                        <p:tgtEl>
                                          <p:spTgt spid="2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2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mc:AlternateContent xmlns:mc="http://schemas.openxmlformats.org/markup-compatibility/2006">
          <mc:Choice xmlns="" xmlns:mv="urn:schemas-microsoft-com:mac:vml" xmlns:ma="http://schemas.microsoft.com/office/mac/drawingml/2008/main" Requires="ma">
            <a:blipFill dpi="0" rotWithShape="1">
              <a:blip r:embed="rId2"/>
              <a:srcRect/>
              <a:stretch>
                <a:fillRect/>
              </a:stretch>
            </a:blipFill>
          </mc:Choice>
          <mc:Fallback>
            <a:blipFill dpi="0" rotWithShape="1">
              <a:blip r:embed="rId3"/>
              <a:srcRect/>
              <a:stretch>
                <a:fillRect/>
              </a:stretch>
            </a:blipFill>
          </mc:Fallback>
        </mc:AlternateContent>
        <a:effectLst/>
      </p:bgPr>
    </p:bg>
    <p:spTree>
      <p:nvGrpSpPr>
        <p:cNvPr id="1" name=""/>
        <p:cNvGrpSpPr/>
        <p:nvPr/>
      </p:nvGrpSpPr>
      <p:grpSpPr>
        <a:xfrm>
          <a:off x="0" y="0"/>
          <a:ext cx="0" cy="0"/>
          <a:chOff x="0" y="0"/>
          <a:chExt cx="0" cy="0"/>
        </a:xfrm>
      </p:grpSpPr>
      <p:pic>
        <p:nvPicPr>
          <p:cNvPr id="3" name="Afbeelding 2">
            <a:hlinkClick r:id="rId4"/>
            <a:extLst>
              <a:ext uri="{FF2B5EF4-FFF2-40B4-BE49-F238E27FC236}">
                <a16:creationId xmlns:a16="http://schemas.microsoft.com/office/drawing/2014/main" id="{64A01882-73C7-441B-87ED-BE6C0541AF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6844553" cy="5143500"/>
          </a:xfrm>
          <a:prstGeom prst="rect">
            <a:avLst/>
          </a:prstGeom>
        </p:spPr>
      </p:pic>
      <p:sp>
        <p:nvSpPr>
          <p:cNvPr id="8" name="Ondertitel 2">
            <a:extLst>
              <a:ext uri="{FF2B5EF4-FFF2-40B4-BE49-F238E27FC236}">
                <a16:creationId xmlns:a16="http://schemas.microsoft.com/office/drawing/2014/main" id="{BCA0AD8B-3B71-4D53-A780-DACFFCB5C8E6}"/>
              </a:ext>
            </a:extLst>
          </p:cNvPr>
          <p:cNvSpPr>
            <a:spLocks noGrp="1"/>
          </p:cNvSpPr>
          <p:nvPr/>
        </p:nvSpPr>
        <p:spPr>
          <a:xfrm>
            <a:off x="5656820" y="1"/>
            <a:ext cx="3487180" cy="514349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defRPr/>
            </a:pPr>
            <a:endParaRPr lang="nl-NL" sz="1600" dirty="0">
              <a:solidFill>
                <a:srgbClr val="4F81BD"/>
              </a:solidFill>
              <a:latin typeface="+mj-lt"/>
              <a:ea typeface="Verdana" panose="020B0604030504040204" pitchFamily="34" charset="0"/>
              <a:cs typeface="Verdana" panose="020B0604030504040204" pitchFamily="34" charset="0"/>
            </a:endParaRPr>
          </a:p>
        </p:txBody>
      </p:sp>
      <p:pic>
        <p:nvPicPr>
          <p:cNvPr id="4" name="Afbeelding 3" descr="LDC logo.ai">
            <a:extLst>
              <a:ext uri="{FF2B5EF4-FFF2-40B4-BE49-F238E27FC236}">
                <a16:creationId xmlns:a16="http://schemas.microsoft.com/office/drawing/2014/main" id="{E39AB933-A08F-52A3-3173-73DA129C95F1}"/>
              </a:ext>
            </a:extLst>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6"/>
              <a:stretch>
                <a:fillRect/>
              </a:stretch>
            </p:blipFill>
          </mc:Choice>
          <mc:Fallback>
            <p:blipFill>
              <a:blip r:embed="rId7"/>
              <a:stretch>
                <a:fillRect/>
              </a:stretch>
            </p:blipFill>
          </mc:Fallback>
        </mc:AlternateContent>
        <p:spPr>
          <a:xfrm>
            <a:off x="201613" y="227577"/>
            <a:ext cx="990600" cy="434898"/>
          </a:xfrm>
          <a:prstGeom prst="rect">
            <a:avLst/>
          </a:prstGeom>
        </p:spPr>
      </p:pic>
      <p:sp>
        <p:nvSpPr>
          <p:cNvPr id="2" name="Tekstvak 1">
            <a:extLst>
              <a:ext uri="{FF2B5EF4-FFF2-40B4-BE49-F238E27FC236}">
                <a16:creationId xmlns:a16="http://schemas.microsoft.com/office/drawing/2014/main" id="{9D788D89-3D0D-12F9-423F-523FE1F6FE2B}"/>
              </a:ext>
            </a:extLst>
          </p:cNvPr>
          <p:cNvSpPr txBox="1"/>
          <p:nvPr/>
        </p:nvSpPr>
        <p:spPr>
          <a:xfrm>
            <a:off x="7012641" y="860612"/>
            <a:ext cx="191620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nl-NL" sz="1800" b="0" i="0" u="none" strike="noStrike" cap="none" spc="0" normalizeH="0" baseline="0" dirty="0">
                <a:ln>
                  <a:noFill/>
                </a:ln>
                <a:solidFill>
                  <a:srgbClr val="000000"/>
                </a:solidFill>
                <a:effectLst/>
                <a:uFillTx/>
                <a:latin typeface="+mj-lt"/>
                <a:ea typeface="+mj-ea"/>
                <a:cs typeface="+mj-cs"/>
                <a:sym typeface="Calibri"/>
                <a:hlinkClick r:id="rId8"/>
              </a:rPr>
              <a:t>Webinar gemist</a:t>
            </a:r>
            <a:endParaRPr kumimoji="0" lang="nl-NL" sz="1800" b="0" i="0" u="none" strike="noStrike" cap="none" spc="0" normalizeH="0" baseline="0" dirty="0">
              <a:ln>
                <a:noFill/>
              </a:ln>
              <a:solidFill>
                <a:srgbClr val="000000"/>
              </a:solidFill>
              <a:effectLst/>
              <a:uFillTx/>
              <a:latin typeface="+mj-lt"/>
              <a:ea typeface="+mj-ea"/>
              <a:cs typeface="+mj-cs"/>
              <a:sym typeface="Calibri"/>
            </a:endParaRPr>
          </a:p>
        </p:txBody>
      </p:sp>
      <p:pic>
        <p:nvPicPr>
          <p:cNvPr id="5" name="Afbeelding 4">
            <a:hlinkClick r:id="rId9"/>
            <a:extLst>
              <a:ext uri="{FF2B5EF4-FFF2-40B4-BE49-F238E27FC236}">
                <a16:creationId xmlns:a16="http://schemas.microsoft.com/office/drawing/2014/main" id="{0EA791BD-83ED-D021-939F-4D1A4776F20C}"/>
              </a:ext>
            </a:extLst>
          </p:cNvPr>
          <p:cNvPicPr>
            <a:picLocks noChangeAspect="1"/>
          </p:cNvPicPr>
          <p:nvPr/>
        </p:nvPicPr>
        <p:blipFill>
          <a:blip r:embed="rId10"/>
          <a:stretch>
            <a:fillRect/>
          </a:stretch>
        </p:blipFill>
        <p:spPr>
          <a:xfrm>
            <a:off x="6400800" y="3386107"/>
            <a:ext cx="2456800" cy="1374689"/>
          </a:xfrm>
          <a:prstGeom prst="rect">
            <a:avLst/>
          </a:prstGeom>
        </p:spPr>
      </p:pic>
      <p:sp>
        <p:nvSpPr>
          <p:cNvPr id="7" name="Tekstvak 6">
            <a:extLst>
              <a:ext uri="{FF2B5EF4-FFF2-40B4-BE49-F238E27FC236}">
                <a16:creationId xmlns:a16="http://schemas.microsoft.com/office/drawing/2014/main" id="{F0C88234-A342-7D83-68A9-DF89BF43C9C0}"/>
              </a:ext>
            </a:extLst>
          </p:cNvPr>
          <p:cNvSpPr txBox="1"/>
          <p:nvPr/>
        </p:nvSpPr>
        <p:spPr>
          <a:xfrm>
            <a:off x="6367182" y="4820335"/>
            <a:ext cx="2817158"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nl-NL" sz="800" b="0" i="0" dirty="0">
                <a:solidFill>
                  <a:srgbClr val="DA358B"/>
                </a:solidFill>
                <a:effectLst/>
                <a:hlinkClick r:id="rId9">
                  <a:extLst>
                    <a:ext uri="{A12FA001-AC4F-418D-AE19-62706E023703}">
                      <ahyp:hlinkClr xmlns:ahyp="http://schemas.microsoft.com/office/drawing/2018/hyperlinkcolor" val="tx"/>
                    </a:ext>
                  </a:extLst>
                </a:hlinkClick>
              </a:rPr>
              <a:t>Ga ff lekker doen wat je leuk vindt!</a:t>
            </a:r>
            <a:endParaRPr lang="nl-NL" sz="800" b="0" i="0" dirty="0">
              <a:solidFill>
                <a:srgbClr val="DA358B"/>
              </a:solidFill>
              <a:effectLst/>
            </a:endParaRPr>
          </a:p>
        </p:txBody>
      </p:sp>
    </p:spTree>
    <p:extLst>
      <p:ext uri="{BB962C8B-B14F-4D97-AF65-F5344CB8AC3E}">
        <p14:creationId xmlns:p14="http://schemas.microsoft.com/office/powerpoint/2010/main" val="4107937346"/>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mc:AlternateContent xmlns:mc="http://schemas.openxmlformats.org/markup-compatibility/2006">
          <mc:Choice xmlns:ma="http://schemas.microsoft.com/office/mac/drawingml/2008/main" xmlns:mv="urn:schemas-microsoft-com:mac:vml" xmlns="" Requires="ma">
            <a:blipFill dpi="0" rotWithShape="1">
              <a:blip r:embed="rId3"/>
              <a:srcRect/>
              <a:stretch>
                <a:fillRect/>
              </a:stretch>
            </a:blipFill>
          </mc:Choice>
          <mc:Fallback>
            <a:blipFill dpi="0" rotWithShape="1">
              <a:blip r:embed="rId4"/>
              <a:srcRect/>
              <a:stretch>
                <a:fillRect/>
              </a:stretch>
            </a:blipFill>
          </mc:Fallback>
        </mc:AlternateContent>
        <a:effectLst/>
      </p:bgPr>
    </p:bg>
    <p:spTree>
      <p:nvGrpSpPr>
        <p:cNvPr id="1" name=""/>
        <p:cNvGrpSpPr/>
        <p:nvPr/>
      </p:nvGrpSpPr>
      <p:grpSpPr>
        <a:xfrm>
          <a:off x="0" y="0"/>
          <a:ext cx="0" cy="0"/>
          <a:chOff x="0" y="0"/>
          <a:chExt cx="0" cy="0"/>
        </a:xfrm>
      </p:grpSpPr>
      <p:pic>
        <p:nvPicPr>
          <p:cNvPr id="6" name="Afbeelding 5" descr="LDC logo.ai">
            <a:extLst>
              <a:ext uri="{FF2B5EF4-FFF2-40B4-BE49-F238E27FC236}">
                <a16:creationId xmlns:a16="http://schemas.microsoft.com/office/drawing/2014/main" id="{65526926-1A61-4786-B7F2-09C2E97962B7}"/>
              </a:ext>
            </a:extLst>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6"/>
              <a:stretch>
                <a:fillRect/>
              </a:stretch>
            </p:blipFill>
          </mc:Choice>
          <mc:Fallback>
            <p:blipFill>
              <a:blip r:embed="rId7"/>
              <a:stretch>
                <a:fillRect/>
              </a:stretch>
            </p:blipFill>
          </mc:Fallback>
        </mc:AlternateContent>
        <p:spPr>
          <a:xfrm>
            <a:off x="201613" y="227577"/>
            <a:ext cx="990600" cy="434898"/>
          </a:xfrm>
          <a:prstGeom prst="rect">
            <a:avLst/>
          </a:prstGeom>
        </p:spPr>
      </p:pic>
      <p:sp>
        <p:nvSpPr>
          <p:cNvPr id="2" name="Tekstvak 1">
            <a:extLst>
              <a:ext uri="{FF2B5EF4-FFF2-40B4-BE49-F238E27FC236}">
                <a16:creationId xmlns:a16="http://schemas.microsoft.com/office/drawing/2014/main" id="{3221B3A2-0BAE-B0C6-011C-A235180E8846}"/>
              </a:ext>
            </a:extLst>
          </p:cNvPr>
          <p:cNvSpPr txBox="1"/>
          <p:nvPr/>
        </p:nvSpPr>
        <p:spPr>
          <a:xfrm>
            <a:off x="201613" y="1082724"/>
            <a:ext cx="5836116" cy="42883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85750" indent="-285750" algn="l">
              <a:buFont typeface="Arial" panose="020B0604020202020204" pitchFamily="34" charset="0"/>
              <a:buChar char="•"/>
            </a:pPr>
            <a:r>
              <a:rPr lang="nl-NL" sz="1600" b="0" i="0" dirty="0">
                <a:solidFill>
                  <a:srgbClr val="143E6C"/>
                </a:solidFill>
                <a:effectLst/>
              </a:rPr>
              <a:t>Strooi geen meningen maar zo veel mogelijk glimlachjes</a:t>
            </a:r>
          </a:p>
          <a:p>
            <a:pPr marL="285750" indent="-285750" algn="l">
              <a:buFont typeface="Arial" panose="020B0604020202020204" pitchFamily="34" charset="0"/>
              <a:buChar char="•"/>
            </a:pPr>
            <a:endParaRPr lang="nl-NL" sz="1600" b="0" i="0" dirty="0">
              <a:solidFill>
                <a:srgbClr val="143E6C"/>
              </a:solidFill>
              <a:effectLst/>
            </a:endParaRPr>
          </a:p>
          <a:p>
            <a:pPr marL="285750" indent="-285750" algn="l">
              <a:buFont typeface="Arial" panose="020B0604020202020204" pitchFamily="34" charset="0"/>
              <a:buChar char="•"/>
            </a:pPr>
            <a:r>
              <a:rPr lang="nl-NL" sz="1600" dirty="0">
                <a:solidFill>
                  <a:srgbClr val="143E6C"/>
                </a:solidFill>
              </a:rPr>
              <a:t>Ga naar de opera </a:t>
            </a:r>
            <a:r>
              <a:rPr lang="nl-NL" sz="1000" dirty="0">
                <a:solidFill>
                  <a:srgbClr val="143E6C"/>
                </a:solidFill>
              </a:rPr>
              <a:t>(of iets anders buiten jouw comfortzone </a:t>
            </a:r>
            <a:r>
              <a:rPr lang="nl-NL" sz="1000" dirty="0">
                <a:solidFill>
                  <a:srgbClr val="143E6C"/>
                </a:solidFill>
                <a:sym typeface="Wingdings" panose="05000000000000000000" pitchFamily="2" charset="2"/>
              </a:rPr>
              <a:t>)</a:t>
            </a:r>
            <a:r>
              <a:rPr lang="nl-NL" sz="1600" dirty="0">
                <a:solidFill>
                  <a:srgbClr val="143E6C"/>
                </a:solidFill>
              </a:rPr>
              <a:t>  </a:t>
            </a:r>
            <a:endParaRPr lang="nl-NL" sz="1600" baseline="30000" dirty="0">
              <a:solidFill>
                <a:srgbClr val="143E6C"/>
              </a:solidFill>
            </a:endParaRPr>
          </a:p>
          <a:p>
            <a:pPr marL="285750" indent="-285750" algn="l">
              <a:buFont typeface="Arial" panose="020B0604020202020204" pitchFamily="34" charset="0"/>
              <a:buChar char="•"/>
            </a:pPr>
            <a:endParaRPr lang="nl-NL" sz="1600" baseline="30000" dirty="0">
              <a:solidFill>
                <a:srgbClr val="143E6C"/>
              </a:solidFill>
            </a:endParaRPr>
          </a:p>
          <a:p>
            <a:pPr marL="285750" indent="-285750">
              <a:buFont typeface="Arial" panose="020B0604020202020204" pitchFamily="34" charset="0"/>
              <a:buChar char="•"/>
            </a:pPr>
            <a:r>
              <a:rPr lang="nl-NL" sz="1600" dirty="0">
                <a:solidFill>
                  <a:srgbClr val="143E6C"/>
                </a:solidFill>
              </a:rPr>
              <a:t>Beweeg</a:t>
            </a:r>
          </a:p>
          <a:p>
            <a:pPr marL="285750" indent="-285750">
              <a:buFont typeface="Arial" panose="020B0604020202020204" pitchFamily="34" charset="0"/>
              <a:buChar char="•"/>
            </a:pPr>
            <a:endParaRPr lang="nl-NL" sz="1600" dirty="0">
              <a:solidFill>
                <a:srgbClr val="143E6C"/>
              </a:solidFill>
            </a:endParaRPr>
          </a:p>
          <a:p>
            <a:pPr marL="285750" indent="-285750" algn="l">
              <a:buFont typeface="Arial" panose="020B0604020202020204" pitchFamily="34" charset="0"/>
              <a:buChar char="•"/>
            </a:pPr>
            <a:r>
              <a:rPr lang="nl-NL" sz="1600" b="0" i="0" dirty="0">
                <a:solidFill>
                  <a:srgbClr val="143E6C"/>
                </a:solidFill>
                <a:effectLst/>
              </a:rPr>
              <a:t>Doe vaker asociaal: geef!</a:t>
            </a:r>
          </a:p>
          <a:p>
            <a:pPr marL="285750" indent="-285750" algn="l">
              <a:buFont typeface="Arial" panose="020B0604020202020204" pitchFamily="34" charset="0"/>
              <a:buChar char="•"/>
            </a:pPr>
            <a:endParaRPr lang="nl-NL" sz="1600" b="0" i="0" dirty="0">
              <a:solidFill>
                <a:srgbClr val="143E6C"/>
              </a:solidFill>
              <a:effectLst/>
            </a:endParaRPr>
          </a:p>
          <a:p>
            <a:pPr marL="285750" indent="-285750" algn="l">
              <a:buFont typeface="Arial" panose="020B0604020202020204" pitchFamily="34" charset="0"/>
              <a:buChar char="•"/>
            </a:pPr>
            <a:r>
              <a:rPr lang="nl-NL" sz="1600" dirty="0">
                <a:solidFill>
                  <a:srgbClr val="143E6C"/>
                </a:solidFill>
              </a:rPr>
              <a:t>Bedank!</a:t>
            </a:r>
          </a:p>
          <a:p>
            <a:pPr marL="285750" indent="-285750" algn="l">
              <a:buFont typeface="Arial" panose="020B0604020202020204" pitchFamily="34" charset="0"/>
              <a:buChar char="•"/>
            </a:pPr>
            <a:endParaRPr lang="nl-NL" sz="1600" dirty="0">
              <a:solidFill>
                <a:srgbClr val="143E6C"/>
              </a:solidFill>
            </a:endParaRPr>
          </a:p>
          <a:p>
            <a:pPr marL="285750" indent="-285750" algn="l">
              <a:buFont typeface="Arial" panose="020B0604020202020204" pitchFamily="34" charset="0"/>
              <a:buChar char="•"/>
            </a:pPr>
            <a:r>
              <a:rPr lang="nl-NL" sz="1600" dirty="0" err="1">
                <a:solidFill>
                  <a:srgbClr val="143E6C"/>
                </a:solidFill>
              </a:rPr>
              <a:t>Count</a:t>
            </a:r>
            <a:r>
              <a:rPr lang="nl-NL" sz="1600" dirty="0">
                <a:solidFill>
                  <a:srgbClr val="143E6C"/>
                </a:solidFill>
              </a:rPr>
              <a:t> </a:t>
            </a:r>
            <a:r>
              <a:rPr lang="nl-NL" sz="1600" dirty="0" err="1">
                <a:solidFill>
                  <a:srgbClr val="143E6C"/>
                </a:solidFill>
              </a:rPr>
              <a:t>your</a:t>
            </a:r>
            <a:r>
              <a:rPr lang="nl-NL" sz="1600" dirty="0">
                <a:solidFill>
                  <a:srgbClr val="143E6C"/>
                </a:solidFill>
              </a:rPr>
              <a:t> </a:t>
            </a:r>
            <a:r>
              <a:rPr lang="nl-NL" sz="1600" dirty="0" err="1">
                <a:solidFill>
                  <a:srgbClr val="143E6C"/>
                </a:solidFill>
              </a:rPr>
              <a:t>blessings</a:t>
            </a:r>
            <a:r>
              <a:rPr lang="nl-NL" sz="1600" dirty="0">
                <a:solidFill>
                  <a:srgbClr val="143E6C"/>
                </a:solidFill>
              </a:rPr>
              <a:t>, wat vond je vandaag het </a:t>
            </a:r>
            <a:br>
              <a:rPr lang="nl-NL" sz="1600" dirty="0">
                <a:solidFill>
                  <a:srgbClr val="143E6C"/>
                </a:solidFill>
              </a:rPr>
            </a:br>
            <a:r>
              <a:rPr lang="nl-NL" sz="1600" dirty="0">
                <a:solidFill>
                  <a:srgbClr val="143E6C"/>
                </a:solidFill>
              </a:rPr>
              <a:t>aller-aller…!</a:t>
            </a:r>
          </a:p>
          <a:p>
            <a:pPr marL="285750" indent="-285750" algn="l">
              <a:buFont typeface="Arial" panose="020B0604020202020204" pitchFamily="34" charset="0"/>
              <a:buChar char="•"/>
            </a:pPr>
            <a:endParaRPr lang="nl-NL" sz="1600" dirty="0">
              <a:solidFill>
                <a:srgbClr val="143E6C"/>
              </a:solidFill>
            </a:endParaRPr>
          </a:p>
          <a:p>
            <a:pPr marL="285750" indent="-285750" algn="l">
              <a:buFont typeface="Arial" panose="020B0604020202020204" pitchFamily="34" charset="0"/>
              <a:buChar char="•"/>
            </a:pPr>
            <a:r>
              <a:rPr lang="nl-NL" sz="1600" dirty="0">
                <a:solidFill>
                  <a:srgbClr val="143E6C"/>
                </a:solidFill>
              </a:rPr>
              <a:t>Altijd taart</a:t>
            </a:r>
            <a:br>
              <a:rPr lang="nl-NL" dirty="0">
                <a:solidFill>
                  <a:srgbClr val="143E6C"/>
                </a:solidFill>
                <a:latin typeface="Roboto" panose="02000000000000000000" pitchFamily="2" charset="0"/>
              </a:rPr>
            </a:br>
            <a:endParaRPr lang="nl-NL" dirty="0">
              <a:solidFill>
                <a:srgbClr val="1D1D1D"/>
              </a:solidFill>
              <a:latin typeface="Roboto" panose="02000000000000000000" pitchFamily="2" charset="0"/>
            </a:endParaRPr>
          </a:p>
          <a:p>
            <a:pPr algn="l"/>
            <a:endParaRPr lang="nl-NL" b="0" i="0" dirty="0">
              <a:solidFill>
                <a:srgbClr val="1D1D1D"/>
              </a:solidFill>
              <a:effectLst/>
              <a:latin typeface="Roboto" panose="02000000000000000000" pitchFamily="2" charset="0"/>
            </a:endParaRPr>
          </a:p>
          <a:p>
            <a:pPr algn="l"/>
            <a:r>
              <a:rPr lang="nl-NL" b="0" i="0" u="none" strike="noStrike" dirty="0">
                <a:solidFill>
                  <a:srgbClr val="1D1D1D"/>
                </a:solidFill>
                <a:effectLst/>
                <a:latin typeface="Roboto" panose="02000000000000000000" pitchFamily="2" charset="0"/>
              </a:rPr>
              <a:t> </a:t>
            </a:r>
            <a:endParaRPr lang="nl-NL" b="0" i="0" dirty="0">
              <a:solidFill>
                <a:srgbClr val="1D1D1D"/>
              </a:solidFill>
              <a:effectLst/>
              <a:latin typeface="Roboto" panose="02000000000000000000" pitchFamily="2" charset="0"/>
            </a:endParaRPr>
          </a:p>
        </p:txBody>
      </p:sp>
      <p:sp>
        <p:nvSpPr>
          <p:cNvPr id="3" name="Tekstvak 2">
            <a:extLst>
              <a:ext uri="{FF2B5EF4-FFF2-40B4-BE49-F238E27FC236}">
                <a16:creationId xmlns:a16="http://schemas.microsoft.com/office/drawing/2014/main" id="{927F985A-A180-4F19-2079-BF80FE18CF9D}"/>
              </a:ext>
            </a:extLst>
          </p:cNvPr>
          <p:cNvSpPr txBox="1"/>
          <p:nvPr/>
        </p:nvSpPr>
        <p:spPr>
          <a:xfrm>
            <a:off x="2037229" y="227577"/>
            <a:ext cx="4464424"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nl-NL" sz="2400" b="1" i="0" u="none" strike="noStrike" cap="none" spc="0" normalizeH="0" baseline="0" dirty="0">
                <a:ln>
                  <a:noFill/>
                </a:ln>
                <a:solidFill>
                  <a:srgbClr val="143E6C"/>
                </a:solidFill>
                <a:effectLst/>
                <a:uFillTx/>
                <a:latin typeface="+mj-lt"/>
                <a:ea typeface="+mj-ea"/>
                <a:cs typeface="+mj-cs"/>
                <a:sym typeface="Calibri"/>
              </a:rPr>
              <a:t>Wat wil ik je meegeven?</a:t>
            </a:r>
          </a:p>
        </p:txBody>
      </p:sp>
      <p:pic>
        <p:nvPicPr>
          <p:cNvPr id="7" name="Afbeelding 6">
            <a:extLst>
              <a:ext uri="{FF2B5EF4-FFF2-40B4-BE49-F238E27FC236}">
                <a16:creationId xmlns:a16="http://schemas.microsoft.com/office/drawing/2014/main" id="{C046FB83-7277-53DA-EECF-0FE78E1AA558}"/>
              </a:ext>
            </a:extLst>
          </p:cNvPr>
          <p:cNvPicPr>
            <a:picLocks noChangeAspect="1"/>
          </p:cNvPicPr>
          <p:nvPr/>
        </p:nvPicPr>
        <p:blipFill>
          <a:blip r:embed="rId8"/>
          <a:stretch>
            <a:fillRect/>
          </a:stretch>
        </p:blipFill>
        <p:spPr>
          <a:xfrm>
            <a:off x="5357580" y="0"/>
            <a:ext cx="3786420" cy="5143500"/>
          </a:xfrm>
          <a:prstGeom prst="rect">
            <a:avLst/>
          </a:prstGeom>
        </p:spPr>
      </p:pic>
    </p:spTree>
    <p:extLst>
      <p:ext uri="{BB962C8B-B14F-4D97-AF65-F5344CB8AC3E}">
        <p14:creationId xmlns:p14="http://schemas.microsoft.com/office/powerpoint/2010/main" val="146347819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1000"/>
                                        <p:tgtEl>
                                          <p:spTgt spid="2">
                                            <p:txEl>
                                              <p:pRg st="4" end="4"/>
                                            </p:txEl>
                                          </p:spTgt>
                                        </p:tgtEl>
                                      </p:cBhvr>
                                    </p:animEffect>
                                    <p:anim calcmode="lin" valueType="num">
                                      <p:cBhvr>
                                        <p:cTn id="2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6" end="6"/>
                                            </p:txEl>
                                          </p:spTgt>
                                        </p:tgtEl>
                                        <p:attrNameLst>
                                          <p:attrName>style.visibility</p:attrName>
                                        </p:attrNameLst>
                                      </p:cBhvr>
                                      <p:to>
                                        <p:strVal val="visible"/>
                                      </p:to>
                                    </p:set>
                                    <p:animEffect transition="in" filter="fade">
                                      <p:cBhvr>
                                        <p:cTn id="28" dur="1000"/>
                                        <p:tgtEl>
                                          <p:spTgt spid="2">
                                            <p:txEl>
                                              <p:pRg st="6" end="6"/>
                                            </p:txEl>
                                          </p:spTgt>
                                        </p:tgtEl>
                                      </p:cBhvr>
                                    </p:animEffect>
                                    <p:anim calcmode="lin" valueType="num">
                                      <p:cBhvr>
                                        <p:cTn id="29"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Effect transition="in" filter="fade">
                                      <p:cBhvr>
                                        <p:cTn id="35" dur="1000"/>
                                        <p:tgtEl>
                                          <p:spTgt spid="2">
                                            <p:txEl>
                                              <p:pRg st="8" end="8"/>
                                            </p:txEl>
                                          </p:spTgt>
                                        </p:tgtEl>
                                      </p:cBhvr>
                                    </p:animEffect>
                                    <p:anim calcmode="lin" valueType="num">
                                      <p:cBhvr>
                                        <p:cTn id="36"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10" end="10"/>
                                            </p:txEl>
                                          </p:spTgt>
                                        </p:tgtEl>
                                        <p:attrNameLst>
                                          <p:attrName>style.visibility</p:attrName>
                                        </p:attrNameLst>
                                      </p:cBhvr>
                                      <p:to>
                                        <p:strVal val="visible"/>
                                      </p:to>
                                    </p:set>
                                    <p:animEffect transition="in" filter="fade">
                                      <p:cBhvr>
                                        <p:cTn id="42" dur="1000"/>
                                        <p:tgtEl>
                                          <p:spTgt spid="2">
                                            <p:txEl>
                                              <p:pRg st="10" end="10"/>
                                            </p:txEl>
                                          </p:spTgt>
                                        </p:tgtEl>
                                      </p:cBhvr>
                                    </p:animEffect>
                                    <p:anim calcmode="lin" valueType="num">
                                      <p:cBhvr>
                                        <p:cTn id="43"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xEl>
                                              <p:pRg st="12" end="12"/>
                                            </p:txEl>
                                          </p:spTgt>
                                        </p:tgtEl>
                                        <p:attrNameLst>
                                          <p:attrName>style.visibility</p:attrName>
                                        </p:attrNameLst>
                                      </p:cBhvr>
                                      <p:to>
                                        <p:strVal val="visible"/>
                                      </p:to>
                                    </p:set>
                                    <p:animEffect transition="in" filter="fade">
                                      <p:cBhvr>
                                        <p:cTn id="49" dur="1000"/>
                                        <p:tgtEl>
                                          <p:spTgt spid="2">
                                            <p:txEl>
                                              <p:pRg st="12" end="12"/>
                                            </p:txEl>
                                          </p:spTgt>
                                        </p:tgtEl>
                                      </p:cBhvr>
                                    </p:animEffect>
                                    <p:anim calcmode="lin" valueType="num">
                                      <p:cBhvr>
                                        <p:cTn id="50" dur="1000" fill="hold"/>
                                        <p:tgtEl>
                                          <p:spTgt spid="2">
                                            <p:txEl>
                                              <p:pRg st="12" end="12"/>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1000"/>
                                        <p:tgtEl>
                                          <p:spTgt spid="7"/>
                                        </p:tgtEl>
                                      </p:cBhvr>
                                    </p:animEffect>
                                    <p:anim calcmode="lin" valueType="num">
                                      <p:cBhvr>
                                        <p:cTn id="57" dur="1000" fill="hold"/>
                                        <p:tgtEl>
                                          <p:spTgt spid="7"/>
                                        </p:tgtEl>
                                        <p:attrNameLst>
                                          <p:attrName>ppt_x</p:attrName>
                                        </p:attrNameLst>
                                      </p:cBhvr>
                                      <p:tavLst>
                                        <p:tav tm="0">
                                          <p:val>
                                            <p:strVal val="#ppt_x"/>
                                          </p:val>
                                        </p:tav>
                                        <p:tav tm="100000">
                                          <p:val>
                                            <p:strVal val="#ppt_x"/>
                                          </p:val>
                                        </p:tav>
                                      </p:tavLst>
                                    </p:anim>
                                    <p:anim calcmode="lin" valueType="num">
                                      <p:cBhvr>
                                        <p:cTn id="5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mc:AlternateContent xmlns:mc="http://schemas.openxmlformats.org/markup-compatibility/2006">
          <mc:Choice xmlns="" xmlns:mv="urn:schemas-microsoft-com:mac:vml" xmlns:ma="http://schemas.microsoft.com/office/mac/drawingml/2008/main" Requires="ma">
            <a:blipFill dpi="0" rotWithShape="1">
              <a:blip r:embed="rId2"/>
              <a:srcRect/>
              <a:stretch>
                <a:fillRect/>
              </a:stretch>
            </a:blipFill>
          </mc:Choice>
          <mc:Fallback>
            <a:blipFill dpi="0" rotWithShape="1">
              <a:blip r:embed="rId3"/>
              <a:srcRect/>
              <a:stretch>
                <a:fillRect/>
              </a:stretch>
            </a:blipFill>
          </mc:Fallback>
        </mc:AlternateContent>
        <a:effectLst/>
      </p:bgPr>
    </p:bg>
    <p:spTree>
      <p:nvGrpSpPr>
        <p:cNvPr id="1" name=""/>
        <p:cNvGrpSpPr/>
        <p:nvPr/>
      </p:nvGrpSpPr>
      <p:grpSpPr>
        <a:xfrm>
          <a:off x="0" y="0"/>
          <a:ext cx="0" cy="0"/>
          <a:chOff x="0" y="0"/>
          <a:chExt cx="0" cy="0"/>
        </a:xfrm>
      </p:grpSpPr>
      <p:pic>
        <p:nvPicPr>
          <p:cNvPr id="5" name="Afbeelding 4" descr="LDC logo.ai">
            <a:extLst>
              <a:ext uri="{FF2B5EF4-FFF2-40B4-BE49-F238E27FC236}">
                <a16:creationId xmlns:a16="http://schemas.microsoft.com/office/drawing/2014/main" id="{AEF8B12F-038A-94C7-D3F3-02A9C83C9714}"/>
              </a:ext>
            </a:extLst>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6"/>
              <a:stretch>
                <a:fillRect/>
              </a:stretch>
            </p:blipFill>
          </mc:Choice>
          <mc:Fallback>
            <p:blipFill>
              <a:blip r:embed="rId7"/>
              <a:stretch>
                <a:fillRect/>
              </a:stretch>
            </p:blipFill>
          </mc:Fallback>
        </mc:AlternateContent>
        <p:spPr>
          <a:xfrm>
            <a:off x="201613" y="113278"/>
            <a:ext cx="990600" cy="434898"/>
          </a:xfrm>
          <a:prstGeom prst="rect">
            <a:avLst/>
          </a:prstGeom>
        </p:spPr>
      </p:pic>
      <p:pic>
        <p:nvPicPr>
          <p:cNvPr id="4" name="Afbeelding 3" descr="Afbeelding met taart, voedsel, versierd, dessert&#10;&#10;Automatisch gegenereerde beschrijving">
            <a:extLst>
              <a:ext uri="{FF2B5EF4-FFF2-40B4-BE49-F238E27FC236}">
                <a16:creationId xmlns:a16="http://schemas.microsoft.com/office/drawing/2014/main" id="{A6008470-51A9-A5BB-4484-B05BDB2B90A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91468" y="0"/>
            <a:ext cx="7545812" cy="5143500"/>
          </a:xfrm>
          <a:prstGeom prst="rect">
            <a:avLst/>
          </a:prstGeom>
        </p:spPr>
      </p:pic>
      <p:sp>
        <p:nvSpPr>
          <p:cNvPr id="7" name="Tekstvak 6">
            <a:extLst>
              <a:ext uri="{FF2B5EF4-FFF2-40B4-BE49-F238E27FC236}">
                <a16:creationId xmlns:a16="http://schemas.microsoft.com/office/drawing/2014/main" id="{EE1BFAFD-753A-903D-AB1C-AA2159795B29}"/>
              </a:ext>
            </a:extLst>
          </p:cNvPr>
          <p:cNvSpPr txBox="1"/>
          <p:nvPr/>
        </p:nvSpPr>
        <p:spPr>
          <a:xfrm>
            <a:off x="2494428" y="113278"/>
            <a:ext cx="4988859"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nl-NL" sz="2800" b="1" i="0" u="none" strike="noStrike" cap="none" spc="0" normalizeH="0" baseline="0" dirty="0" err="1">
                <a:ln>
                  <a:noFill/>
                </a:ln>
                <a:solidFill>
                  <a:srgbClr val="DA358B"/>
                </a:solidFill>
                <a:effectLst/>
                <a:uFillTx/>
                <a:latin typeface="+mj-lt"/>
                <a:ea typeface="+mj-ea"/>
                <a:cs typeface="+mj-cs"/>
                <a:sym typeface="Calibri"/>
              </a:rPr>
              <a:t>Don’t</a:t>
            </a:r>
            <a:r>
              <a:rPr kumimoji="0" lang="nl-NL" sz="2800" b="1" i="0" u="none" strike="noStrike" cap="none" spc="0" normalizeH="0" baseline="0" dirty="0">
                <a:ln>
                  <a:noFill/>
                </a:ln>
                <a:solidFill>
                  <a:srgbClr val="DA358B"/>
                </a:solidFill>
                <a:effectLst/>
                <a:uFillTx/>
                <a:latin typeface="+mj-lt"/>
                <a:ea typeface="+mj-ea"/>
                <a:cs typeface="+mj-cs"/>
                <a:sym typeface="Calibri"/>
              </a:rPr>
              <a:t> </a:t>
            </a:r>
            <a:r>
              <a:rPr kumimoji="0" lang="nl-NL" sz="2800" b="1" i="0" u="none" strike="noStrike" cap="none" spc="0" normalizeH="0" baseline="0" dirty="0" err="1">
                <a:ln>
                  <a:noFill/>
                </a:ln>
                <a:solidFill>
                  <a:srgbClr val="DA358B"/>
                </a:solidFill>
                <a:effectLst/>
                <a:uFillTx/>
                <a:latin typeface="+mj-lt"/>
                <a:ea typeface="+mj-ea"/>
                <a:cs typeface="+mj-cs"/>
                <a:sym typeface="Calibri"/>
              </a:rPr>
              <a:t>Worry</a:t>
            </a:r>
            <a:r>
              <a:rPr kumimoji="0" lang="nl-NL" sz="2800" b="1" i="0" u="none" strike="noStrike" cap="none" spc="0" normalizeH="0" baseline="0" dirty="0">
                <a:ln>
                  <a:noFill/>
                </a:ln>
                <a:solidFill>
                  <a:srgbClr val="DA358B"/>
                </a:solidFill>
                <a:effectLst/>
                <a:uFillTx/>
                <a:latin typeface="+mj-lt"/>
                <a:ea typeface="+mj-ea"/>
                <a:cs typeface="+mj-cs"/>
                <a:sym typeface="Calibri"/>
              </a:rPr>
              <a:t>, </a:t>
            </a:r>
            <a:r>
              <a:rPr kumimoji="0" lang="nl-NL" sz="2800" b="1" i="0" u="none" strike="noStrike" cap="none" spc="0" normalizeH="0" baseline="0" dirty="0" err="1">
                <a:ln>
                  <a:noFill/>
                </a:ln>
                <a:solidFill>
                  <a:srgbClr val="DA358B"/>
                </a:solidFill>
                <a:effectLst/>
                <a:uFillTx/>
                <a:latin typeface="+mj-lt"/>
                <a:ea typeface="+mj-ea"/>
                <a:cs typeface="+mj-cs"/>
                <a:sym typeface="Calibri"/>
              </a:rPr>
              <a:t>Try</a:t>
            </a:r>
            <a:r>
              <a:rPr kumimoji="0" lang="nl-NL" sz="2800" b="1" i="0" u="none" strike="noStrike" cap="none" spc="0" normalizeH="0" baseline="0" dirty="0">
                <a:ln>
                  <a:noFill/>
                </a:ln>
                <a:solidFill>
                  <a:srgbClr val="DA358B"/>
                </a:solidFill>
                <a:effectLst/>
                <a:uFillTx/>
                <a:latin typeface="+mj-lt"/>
                <a:ea typeface="+mj-ea"/>
                <a:cs typeface="+mj-cs"/>
                <a:sym typeface="Calibri"/>
              </a:rPr>
              <a:t> </a:t>
            </a:r>
            <a:r>
              <a:rPr kumimoji="0" lang="nl-NL" sz="2800" b="1" i="0" u="none" strike="noStrike" cap="none" spc="0" normalizeH="0" baseline="0" dirty="0" err="1">
                <a:ln>
                  <a:noFill/>
                </a:ln>
                <a:solidFill>
                  <a:srgbClr val="DA358B"/>
                </a:solidFill>
                <a:effectLst/>
                <a:uFillTx/>
                <a:latin typeface="+mj-lt"/>
                <a:ea typeface="+mj-ea"/>
                <a:cs typeface="+mj-cs"/>
                <a:sym typeface="Calibri"/>
              </a:rPr>
              <a:t>to</a:t>
            </a:r>
            <a:r>
              <a:rPr kumimoji="0" lang="nl-NL" sz="2800" b="1" i="0" u="none" strike="noStrike" cap="none" spc="0" normalizeH="0" baseline="0" dirty="0">
                <a:ln>
                  <a:noFill/>
                </a:ln>
                <a:solidFill>
                  <a:srgbClr val="DA358B"/>
                </a:solidFill>
                <a:effectLst/>
                <a:uFillTx/>
                <a:latin typeface="+mj-lt"/>
                <a:ea typeface="+mj-ea"/>
                <a:cs typeface="+mj-cs"/>
                <a:sym typeface="Calibri"/>
              </a:rPr>
              <a:t> Be Happy</a:t>
            </a:r>
          </a:p>
        </p:txBody>
      </p:sp>
      <p:sp>
        <p:nvSpPr>
          <p:cNvPr id="6" name="Rechthoek 5">
            <a:extLst>
              <a:ext uri="{FF2B5EF4-FFF2-40B4-BE49-F238E27FC236}">
                <a16:creationId xmlns:a16="http://schemas.microsoft.com/office/drawing/2014/main" id="{2B55EEFB-AF69-E9CA-6692-FEC5819F5A53}"/>
              </a:ext>
            </a:extLst>
          </p:cNvPr>
          <p:cNvSpPr/>
          <p:nvPr/>
        </p:nvSpPr>
        <p:spPr>
          <a:xfrm>
            <a:off x="110694" y="4268257"/>
            <a:ext cx="8518679" cy="646331"/>
          </a:xfrm>
          <a:prstGeom prst="rect">
            <a:avLst/>
          </a:prstGeom>
          <a:noFill/>
        </p:spPr>
        <p:txBody>
          <a:bodyPr wrap="none" lIns="91440" tIns="45720" rIns="91440" bIns="45720">
            <a:spAutoFit/>
          </a:bodyPr>
          <a:lstStyle/>
          <a:p>
            <a:r>
              <a:rPr lang="nl-NL" sz="3600" b="1" cap="none" spc="0" dirty="0">
                <a:ln w="22225">
                  <a:solidFill>
                    <a:schemeClr val="accent2"/>
                  </a:solidFill>
                  <a:prstDash val="solid"/>
                </a:ln>
                <a:solidFill>
                  <a:schemeClr val="accent2">
                    <a:lumMod val="60000"/>
                    <a:lumOff val="40000"/>
                  </a:schemeClr>
                </a:solidFill>
                <a:effectLst/>
                <a:hlinkClick r:id="rId9">
                  <a:extLst>
                    <a:ext uri="{A12FA001-AC4F-418D-AE19-62706E023703}">
                      <ahyp:hlinkClr xmlns:ahyp="http://schemas.microsoft.com/office/drawing/2018/hyperlinkcolor" val="tx"/>
                    </a:ext>
                  </a:extLst>
                </a:hlinkClick>
              </a:rPr>
              <a:t>Check: blij naar je werk.nl</a:t>
            </a:r>
            <a:r>
              <a:rPr lang="nl-NL" sz="3600" b="1" cap="none" spc="0" dirty="0">
                <a:ln w="22225">
                  <a:solidFill>
                    <a:schemeClr val="accent2"/>
                  </a:solidFill>
                  <a:prstDash val="solid"/>
                </a:ln>
                <a:solidFill>
                  <a:schemeClr val="accent2">
                    <a:lumMod val="60000"/>
                    <a:lumOff val="40000"/>
                  </a:schemeClr>
                </a:solidFill>
                <a:effectLst/>
              </a:rPr>
              <a:t>   voor gratis tests</a:t>
            </a:r>
          </a:p>
        </p:txBody>
      </p:sp>
    </p:spTree>
    <p:extLst>
      <p:ext uri="{BB962C8B-B14F-4D97-AF65-F5344CB8AC3E}">
        <p14:creationId xmlns:p14="http://schemas.microsoft.com/office/powerpoint/2010/main" val="124295232"/>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mc:AlternateContent xmlns:mc="http://schemas.openxmlformats.org/markup-compatibility/2006">
          <mc:Choice xmlns:ma="http://schemas.microsoft.com/office/mac/drawingml/2008/main" xmlns:mv="urn:schemas-microsoft-com:mac:vml" xmlns="" Requires="ma">
            <a:blipFill dpi="0" rotWithShape="1">
              <a:blip r:embed="rId2"/>
              <a:srcRect/>
              <a:stretch>
                <a:fillRect/>
              </a:stretch>
            </a:blipFill>
          </mc:Choice>
          <mc:Fallback>
            <a:blipFill dpi="0" rotWithShape="1">
              <a:blip r:embed="rId3"/>
              <a:srcRect/>
              <a:stretch>
                <a:fillRect/>
              </a:stretch>
            </a:blipFill>
          </mc:Fallback>
        </mc:AlternateContent>
        <a:effectLst/>
      </p:bgPr>
    </p:bg>
    <p:spTree>
      <p:nvGrpSpPr>
        <p:cNvPr id="1" name=""/>
        <p:cNvGrpSpPr/>
        <p:nvPr/>
      </p:nvGrpSpPr>
      <p:grpSpPr>
        <a:xfrm>
          <a:off x="0" y="0"/>
          <a:ext cx="0" cy="0"/>
          <a:chOff x="0" y="0"/>
          <a:chExt cx="0" cy="0"/>
        </a:xfrm>
      </p:grpSpPr>
      <p:pic>
        <p:nvPicPr>
          <p:cNvPr id="3" name="Afbeelding 2" descr="Afbeelding met binnen, winkel, verkoop&#10;&#10;Automatisch gegenereerde beschrijving">
            <a:hlinkClick r:id="rId4"/>
            <a:extLst>
              <a:ext uri="{FF2B5EF4-FFF2-40B4-BE49-F238E27FC236}">
                <a16:creationId xmlns:a16="http://schemas.microsoft.com/office/drawing/2014/main" id="{7CDE2BF7-F453-139C-81F0-CFBB518004DA}"/>
              </a:ext>
            </a:extLst>
          </p:cNvPr>
          <p:cNvPicPr>
            <a:picLocks noChangeAspect="1"/>
          </p:cNvPicPr>
          <p:nvPr/>
        </p:nvPicPr>
        <p:blipFill rotWithShape="1">
          <a:blip r:embed="rId5">
            <a:extLst>
              <a:ext uri="{28A0092B-C50C-407E-A947-70E740481C1C}">
                <a14:useLocalDpi xmlns:a14="http://schemas.microsoft.com/office/drawing/2010/main" val="0"/>
              </a:ext>
            </a:extLst>
          </a:blip>
          <a:srcRect l="9993" r="21298"/>
          <a:stretch/>
        </p:blipFill>
        <p:spPr>
          <a:xfrm>
            <a:off x="3180229" y="0"/>
            <a:ext cx="5963772" cy="5143500"/>
          </a:xfrm>
          <a:prstGeom prst="rect">
            <a:avLst/>
          </a:prstGeom>
        </p:spPr>
      </p:pic>
      <p:pic>
        <p:nvPicPr>
          <p:cNvPr id="5" name="Afbeelding 4" descr="LDC logo.ai">
            <a:extLst>
              <a:ext uri="{FF2B5EF4-FFF2-40B4-BE49-F238E27FC236}">
                <a16:creationId xmlns:a16="http://schemas.microsoft.com/office/drawing/2014/main" id="{AEF8B12F-038A-94C7-D3F3-02A9C83C9714}"/>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6"/>
              <a:stretch>
                <a:fillRect/>
              </a:stretch>
            </p:blipFill>
          </mc:Choice>
          <mc:Fallback>
            <p:blipFill>
              <a:blip r:embed="rId7"/>
              <a:stretch>
                <a:fillRect/>
              </a:stretch>
            </p:blipFill>
          </mc:Fallback>
        </mc:AlternateContent>
        <p:spPr>
          <a:xfrm>
            <a:off x="201613" y="113278"/>
            <a:ext cx="990600" cy="434898"/>
          </a:xfrm>
          <a:prstGeom prst="rect">
            <a:avLst/>
          </a:prstGeom>
        </p:spPr>
      </p:pic>
      <p:sp>
        <p:nvSpPr>
          <p:cNvPr id="8" name="Tekstvak 7">
            <a:extLst>
              <a:ext uri="{FF2B5EF4-FFF2-40B4-BE49-F238E27FC236}">
                <a16:creationId xmlns:a16="http://schemas.microsoft.com/office/drawing/2014/main" id="{86414F23-5ABC-2858-C239-0AC8855E23B1}"/>
              </a:ext>
            </a:extLst>
          </p:cNvPr>
          <p:cNvSpPr txBox="1"/>
          <p:nvPr/>
        </p:nvSpPr>
        <p:spPr>
          <a:xfrm>
            <a:off x="201613" y="2968121"/>
            <a:ext cx="3092823" cy="20621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nl-NL" dirty="0">
                <a:solidFill>
                  <a:srgbClr val="143E6C"/>
                </a:solidFill>
              </a:rPr>
              <a:t>Team LDC</a:t>
            </a:r>
          </a:p>
          <a:p>
            <a:pPr marL="0" marR="0" indent="0" algn="l" defTabSz="457200" rtl="0" fontAlgn="auto" latinLnBrk="0" hangingPunct="0">
              <a:lnSpc>
                <a:spcPct val="100000"/>
              </a:lnSpc>
              <a:spcBef>
                <a:spcPts val="0"/>
              </a:spcBef>
              <a:spcAft>
                <a:spcPts val="0"/>
              </a:spcAft>
              <a:buClrTx/>
              <a:buSzTx/>
              <a:buFontTx/>
              <a:buNone/>
              <a:tabLst/>
            </a:pPr>
            <a:r>
              <a:rPr kumimoji="0" lang="nl-NL" sz="1400" b="0" i="0" u="none" strike="noStrike" cap="none" spc="0" normalizeH="0" baseline="0" dirty="0">
                <a:ln>
                  <a:noFill/>
                </a:ln>
                <a:solidFill>
                  <a:srgbClr val="143E6C"/>
                </a:solidFill>
                <a:effectLst/>
                <a:uFillTx/>
                <a:latin typeface="+mj-lt"/>
                <a:ea typeface="+mj-ea"/>
                <a:cs typeface="+mj-cs"/>
                <a:sym typeface="Calibri"/>
                <a:hlinkClick r:id="rId8"/>
              </a:rPr>
              <a:t>info@ldc.nl</a:t>
            </a:r>
            <a:endParaRPr kumimoji="0" lang="nl-NL" sz="1400" b="0" i="0" u="none" strike="noStrike" cap="none" spc="0" normalizeH="0" baseline="0" dirty="0">
              <a:ln>
                <a:noFill/>
              </a:ln>
              <a:solidFill>
                <a:srgbClr val="143E6C"/>
              </a:solidFill>
              <a:effectLst/>
              <a:uFillTx/>
              <a:latin typeface="+mj-lt"/>
              <a:ea typeface="+mj-ea"/>
              <a:cs typeface="+mj-cs"/>
              <a:sym typeface="Calibri"/>
            </a:endParaRPr>
          </a:p>
          <a:p>
            <a:pPr marL="0" marR="0" indent="0" algn="l" defTabSz="457200" rtl="0" fontAlgn="auto" latinLnBrk="0" hangingPunct="0">
              <a:lnSpc>
                <a:spcPct val="100000"/>
              </a:lnSpc>
              <a:spcBef>
                <a:spcPts val="0"/>
              </a:spcBef>
              <a:spcAft>
                <a:spcPts val="0"/>
              </a:spcAft>
              <a:buClrTx/>
              <a:buSzTx/>
              <a:buFontTx/>
              <a:buNone/>
              <a:tabLst/>
            </a:pPr>
            <a:r>
              <a:rPr lang="nl-NL" sz="1400" dirty="0">
                <a:solidFill>
                  <a:srgbClr val="143E6C"/>
                </a:solidFill>
              </a:rPr>
              <a:t>058 233 47 47</a:t>
            </a:r>
            <a:endParaRPr kumimoji="0" lang="nl-NL" sz="1400" b="0" i="0" u="none" strike="noStrike" cap="none" spc="0" normalizeH="0" baseline="0" dirty="0">
              <a:ln>
                <a:noFill/>
              </a:ln>
              <a:solidFill>
                <a:srgbClr val="143E6C"/>
              </a:solidFill>
              <a:effectLst/>
              <a:uFillTx/>
              <a:latin typeface="+mj-lt"/>
              <a:ea typeface="+mj-ea"/>
              <a:cs typeface="+mj-cs"/>
              <a:sym typeface="Calibri"/>
            </a:endParaRPr>
          </a:p>
          <a:p>
            <a:pPr marL="0" marR="0" indent="0" algn="l" defTabSz="4572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dirty="0">
              <a:ln>
                <a:noFill/>
              </a:ln>
              <a:solidFill>
                <a:srgbClr val="143E6C"/>
              </a:solidFill>
              <a:effectLst/>
              <a:uFillTx/>
              <a:latin typeface="+mj-lt"/>
              <a:ea typeface="+mj-ea"/>
              <a:cs typeface="+mj-cs"/>
              <a:sym typeface="Calibri"/>
            </a:endParaRPr>
          </a:p>
          <a:p>
            <a:pPr marL="0" marR="0" indent="0" algn="l" defTabSz="457200" rtl="0" fontAlgn="auto" latinLnBrk="0" hangingPunct="0">
              <a:lnSpc>
                <a:spcPct val="100000"/>
              </a:lnSpc>
              <a:spcBef>
                <a:spcPts val="0"/>
              </a:spcBef>
              <a:spcAft>
                <a:spcPts val="0"/>
              </a:spcAft>
              <a:buClrTx/>
              <a:buSzTx/>
              <a:buFontTx/>
              <a:buNone/>
              <a:tabLst/>
            </a:pPr>
            <a:endParaRPr lang="nl-NL" dirty="0">
              <a:solidFill>
                <a:srgbClr val="143E6C"/>
              </a:solidFill>
            </a:endParaRPr>
          </a:p>
          <a:p>
            <a:pPr marL="0" marR="0" indent="0" algn="l" defTabSz="457200" rtl="0" fontAlgn="auto" latinLnBrk="0" hangingPunct="0">
              <a:lnSpc>
                <a:spcPct val="100000"/>
              </a:lnSpc>
              <a:spcBef>
                <a:spcPts val="0"/>
              </a:spcBef>
              <a:spcAft>
                <a:spcPts val="0"/>
              </a:spcAft>
              <a:buClrTx/>
              <a:buSzTx/>
              <a:buFontTx/>
              <a:buNone/>
              <a:tabLst/>
            </a:pPr>
            <a:r>
              <a:rPr kumimoji="0" lang="nl-NL" sz="1800" b="0" i="0" u="none" strike="noStrike" cap="none" spc="0" normalizeH="0" baseline="0" dirty="0">
                <a:ln>
                  <a:noFill/>
                </a:ln>
                <a:solidFill>
                  <a:srgbClr val="143E6C"/>
                </a:solidFill>
                <a:effectLst/>
                <a:uFillTx/>
                <a:latin typeface="+mj-lt"/>
                <a:ea typeface="+mj-ea"/>
                <a:cs typeface="+mj-cs"/>
                <a:sym typeface="Calibri"/>
              </a:rPr>
              <a:t>Maurice Vermunt</a:t>
            </a:r>
          </a:p>
          <a:p>
            <a:pPr marL="0" marR="0" indent="0" algn="l" defTabSz="457200" rtl="0" fontAlgn="auto" latinLnBrk="0" hangingPunct="0">
              <a:lnSpc>
                <a:spcPct val="100000"/>
              </a:lnSpc>
              <a:spcBef>
                <a:spcPts val="0"/>
              </a:spcBef>
              <a:spcAft>
                <a:spcPts val="0"/>
              </a:spcAft>
              <a:buClrTx/>
              <a:buSzTx/>
              <a:buFontTx/>
              <a:buNone/>
              <a:tabLst/>
            </a:pPr>
            <a:r>
              <a:rPr lang="nl-NL" sz="1400" dirty="0">
                <a:solidFill>
                  <a:srgbClr val="143E6C"/>
                </a:solidFill>
                <a:hlinkClick r:id="rId9"/>
              </a:rPr>
              <a:t>maurice.vermunt@ldc.nl</a:t>
            </a:r>
            <a:endParaRPr lang="nl-NL" sz="1400" dirty="0">
              <a:solidFill>
                <a:srgbClr val="143E6C"/>
              </a:solidFill>
            </a:endParaRPr>
          </a:p>
          <a:p>
            <a:pPr marL="0" marR="0" indent="0" algn="l" defTabSz="457200" rtl="0" fontAlgn="auto" latinLnBrk="0" hangingPunct="0">
              <a:lnSpc>
                <a:spcPct val="100000"/>
              </a:lnSpc>
              <a:spcBef>
                <a:spcPts val="0"/>
              </a:spcBef>
              <a:spcAft>
                <a:spcPts val="0"/>
              </a:spcAft>
              <a:buClrTx/>
              <a:buSzTx/>
              <a:buFontTx/>
              <a:buNone/>
              <a:tabLst/>
            </a:pPr>
            <a:r>
              <a:rPr kumimoji="0" lang="nl-NL" sz="1400" b="0" i="0" u="none" strike="noStrike" cap="none" spc="0" normalizeH="0" baseline="0" dirty="0">
                <a:ln>
                  <a:noFill/>
                </a:ln>
                <a:solidFill>
                  <a:srgbClr val="143E6C"/>
                </a:solidFill>
                <a:effectLst/>
                <a:uFillTx/>
                <a:latin typeface="+mj-lt"/>
                <a:ea typeface="+mj-ea"/>
                <a:cs typeface="+mj-cs"/>
                <a:sym typeface="Calibri"/>
              </a:rPr>
              <a:t>06 547 505 40</a:t>
            </a:r>
          </a:p>
        </p:txBody>
      </p:sp>
    </p:spTree>
    <p:extLst>
      <p:ext uri="{BB962C8B-B14F-4D97-AF65-F5344CB8AC3E}">
        <p14:creationId xmlns:p14="http://schemas.microsoft.com/office/powerpoint/2010/main" val="152711127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mc:AlternateContent xmlns:mc="http://schemas.openxmlformats.org/markup-compatibility/2006">
          <mc:Choice xmlns:ma="http://schemas.microsoft.com/office/mac/drawingml/2008/main" xmlns:mv="urn:schemas-microsoft-com:mac:vml" xmlns="" Requires="ma">
            <a:blipFill dpi="0" rotWithShape="1">
              <a:blip r:embed="rId2"/>
              <a:srcRect/>
              <a:stretch>
                <a:fillRect/>
              </a:stretch>
            </a:blipFill>
          </mc:Choice>
          <mc:Fallback>
            <a:blipFill dpi="0" rotWithShape="1">
              <a:blip r:embed="rId3"/>
              <a:srcRect/>
              <a:stretch>
                <a:fillRect/>
              </a:stretch>
            </a:blipFill>
          </mc:Fallback>
        </mc:AlternateContent>
        <a:effectLst/>
      </p:bgPr>
    </p:bg>
    <p:spTree>
      <p:nvGrpSpPr>
        <p:cNvPr id="1" name=""/>
        <p:cNvGrpSpPr/>
        <p:nvPr/>
      </p:nvGrpSpPr>
      <p:grpSpPr>
        <a:xfrm>
          <a:off x="0" y="0"/>
          <a:ext cx="0" cy="0"/>
          <a:chOff x="0" y="0"/>
          <a:chExt cx="0" cy="0"/>
        </a:xfrm>
      </p:grpSpPr>
      <p:pic>
        <p:nvPicPr>
          <p:cNvPr id="3" name="Afbeelding 2" descr="Afbeelding met geel, werkkleding&#10;&#10;Automatisch gegenereerde beschrijving">
            <a:extLst>
              <a:ext uri="{FF2B5EF4-FFF2-40B4-BE49-F238E27FC236}">
                <a16:creationId xmlns:a16="http://schemas.microsoft.com/office/drawing/2014/main" id="{435F49E8-306F-0772-A530-D6D5E7318C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9144000" cy="5143501"/>
          </a:xfrm>
          <a:prstGeom prst="rect">
            <a:avLst/>
          </a:prstGeom>
        </p:spPr>
      </p:pic>
      <p:sp>
        <p:nvSpPr>
          <p:cNvPr id="2" name="Tekstvak 1">
            <a:extLst>
              <a:ext uri="{FF2B5EF4-FFF2-40B4-BE49-F238E27FC236}">
                <a16:creationId xmlns:a16="http://schemas.microsoft.com/office/drawing/2014/main" id="{0905A23C-B367-5070-41C5-4C890BE03E4E}"/>
              </a:ext>
            </a:extLst>
          </p:cNvPr>
          <p:cNvSpPr txBox="1"/>
          <p:nvPr/>
        </p:nvSpPr>
        <p:spPr>
          <a:xfrm>
            <a:off x="4159490" y="485665"/>
            <a:ext cx="2722574"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nl-NL" sz="3200" b="1" i="0" dirty="0">
                <a:solidFill>
                  <a:srgbClr val="143E6C"/>
                </a:solidFill>
                <a:effectLst/>
              </a:rPr>
              <a:t>Blijdschap…</a:t>
            </a:r>
            <a:endParaRPr lang="nl-NL" sz="3200" dirty="0">
              <a:solidFill>
                <a:srgbClr val="143E6C"/>
              </a:solidFill>
            </a:endParaRPr>
          </a:p>
        </p:txBody>
      </p:sp>
      <p:pic>
        <p:nvPicPr>
          <p:cNvPr id="5" name="Afbeelding 4" descr="LDC logo.ai">
            <a:extLst>
              <a:ext uri="{FF2B5EF4-FFF2-40B4-BE49-F238E27FC236}">
                <a16:creationId xmlns:a16="http://schemas.microsoft.com/office/drawing/2014/main" id="{72AA004A-B9A8-6091-DB3B-460561C9BF9B}"/>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6"/>
              <a:stretch>
                <a:fillRect/>
              </a:stretch>
            </p:blipFill>
          </mc:Choice>
          <mc:Fallback>
            <p:blipFill>
              <a:blip r:embed="rId7"/>
              <a:stretch>
                <a:fillRect/>
              </a:stretch>
            </p:blipFill>
          </mc:Fallback>
        </mc:AlternateContent>
        <p:spPr>
          <a:xfrm>
            <a:off x="187863" y="206951"/>
            <a:ext cx="990600" cy="434898"/>
          </a:xfrm>
          <a:prstGeom prst="rect">
            <a:avLst/>
          </a:prstGeom>
        </p:spPr>
      </p:pic>
    </p:spTree>
    <p:extLst>
      <p:ext uri="{BB962C8B-B14F-4D97-AF65-F5344CB8AC3E}">
        <p14:creationId xmlns:p14="http://schemas.microsoft.com/office/powerpoint/2010/main" val="336013335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mc:AlternateContent xmlns:mc="http://schemas.openxmlformats.org/markup-compatibility/2006">
          <mc:Choice xmlns="" xmlns:mv="urn:schemas-microsoft-com:mac:vml" xmlns:ma="http://schemas.microsoft.com/office/mac/drawingml/2008/main" Requires="ma">
            <a:blipFill dpi="0" rotWithShape="1">
              <a:blip r:embed="rId2"/>
              <a:srcRect/>
              <a:stretch>
                <a:fillRect/>
              </a:stretch>
            </a:blipFill>
          </mc:Choice>
          <mc:Fallback>
            <a:blipFill dpi="0" rotWithShape="1">
              <a:blip r:embed="rId3"/>
              <a:srcRect/>
              <a:stretch>
                <a:fillRect/>
              </a:stretch>
            </a:blipFill>
          </mc:Fallback>
        </mc:AlternateContent>
        <a:effectLst/>
      </p:bgPr>
    </p:bg>
    <p:spTree>
      <p:nvGrpSpPr>
        <p:cNvPr id="1" name=""/>
        <p:cNvGrpSpPr/>
        <p:nvPr/>
      </p:nvGrpSpPr>
      <p:grpSpPr>
        <a:xfrm>
          <a:off x="0" y="0"/>
          <a:ext cx="0" cy="0"/>
          <a:chOff x="0" y="0"/>
          <a:chExt cx="0" cy="0"/>
        </a:xfrm>
      </p:grpSpPr>
      <p:pic>
        <p:nvPicPr>
          <p:cNvPr id="5" name="Afbeelding 4" descr="LDC logo.ai">
            <a:extLst>
              <a:ext uri="{FF2B5EF4-FFF2-40B4-BE49-F238E27FC236}">
                <a16:creationId xmlns:a16="http://schemas.microsoft.com/office/drawing/2014/main" id="{72AA004A-B9A8-6091-DB3B-460561C9BF9B}"/>
              </a:ext>
            </a:extLst>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6"/>
              <a:stretch>
                <a:fillRect/>
              </a:stretch>
            </p:blipFill>
          </mc:Choice>
          <mc:Fallback>
            <p:blipFill>
              <a:blip r:embed="rId7"/>
              <a:stretch>
                <a:fillRect/>
              </a:stretch>
            </p:blipFill>
          </mc:Fallback>
        </mc:AlternateContent>
        <p:spPr>
          <a:xfrm>
            <a:off x="187863" y="206951"/>
            <a:ext cx="990600" cy="434898"/>
          </a:xfrm>
          <a:prstGeom prst="rect">
            <a:avLst/>
          </a:prstGeom>
        </p:spPr>
      </p:pic>
      <p:pic>
        <p:nvPicPr>
          <p:cNvPr id="6" name="Afbeelding 5" descr="Afbeelding met vrouw, geel&#10;&#10;Automatisch gegenereerde beschrijving">
            <a:extLst>
              <a:ext uri="{FF2B5EF4-FFF2-40B4-BE49-F238E27FC236}">
                <a16:creationId xmlns:a16="http://schemas.microsoft.com/office/drawing/2014/main" id="{D75F8ADA-F9E7-25DB-7885-18D13750AED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420"/>
            <a:ext cx="9144000" cy="5154644"/>
          </a:xfrm>
          <a:prstGeom prst="rect">
            <a:avLst/>
          </a:prstGeom>
        </p:spPr>
      </p:pic>
      <p:sp>
        <p:nvSpPr>
          <p:cNvPr id="7" name="Tekstvak 6">
            <a:extLst>
              <a:ext uri="{FF2B5EF4-FFF2-40B4-BE49-F238E27FC236}">
                <a16:creationId xmlns:a16="http://schemas.microsoft.com/office/drawing/2014/main" id="{A306AC56-9218-2A83-7C42-DC5F3688A1CE}"/>
              </a:ext>
            </a:extLst>
          </p:cNvPr>
          <p:cNvSpPr txBox="1"/>
          <p:nvPr/>
        </p:nvSpPr>
        <p:spPr>
          <a:xfrm>
            <a:off x="4731438" y="1095265"/>
            <a:ext cx="4412562" cy="25545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nl-NL" sz="3200" b="1" i="0" dirty="0">
                <a:solidFill>
                  <a:srgbClr val="143E6C"/>
                </a:solidFill>
                <a:effectLst/>
              </a:rPr>
              <a:t>Een </a:t>
            </a:r>
            <a:r>
              <a:rPr lang="nl-NL" sz="3200" b="1" i="0" dirty="0" err="1">
                <a:solidFill>
                  <a:srgbClr val="143E6C"/>
                </a:solidFill>
                <a:effectLst/>
              </a:rPr>
              <a:t>impulsje</a:t>
            </a:r>
            <a:r>
              <a:rPr lang="nl-NL" sz="3200" b="1" i="0" dirty="0">
                <a:solidFill>
                  <a:srgbClr val="143E6C"/>
                </a:solidFill>
                <a:effectLst/>
              </a:rPr>
              <a:t> van geluk…</a:t>
            </a:r>
          </a:p>
          <a:p>
            <a:endParaRPr lang="nl-NL" sz="3200" b="1" dirty="0">
              <a:solidFill>
                <a:srgbClr val="143E6C"/>
              </a:solidFill>
            </a:endParaRPr>
          </a:p>
          <a:p>
            <a:endParaRPr lang="nl-NL" sz="3200" b="1" dirty="0">
              <a:solidFill>
                <a:srgbClr val="143E6C"/>
              </a:solidFill>
            </a:endParaRPr>
          </a:p>
          <a:p>
            <a:r>
              <a:rPr lang="nl-NL" sz="3200" b="1" dirty="0">
                <a:solidFill>
                  <a:srgbClr val="143E6C"/>
                </a:solidFill>
              </a:rPr>
              <a:t>      </a:t>
            </a:r>
          </a:p>
          <a:p>
            <a:r>
              <a:rPr lang="nl-NL" sz="3200" b="1" dirty="0">
                <a:solidFill>
                  <a:srgbClr val="143E6C"/>
                </a:solidFill>
              </a:rPr>
              <a:t>               </a:t>
            </a:r>
            <a:endParaRPr lang="nl-NL" sz="3200" dirty="0">
              <a:solidFill>
                <a:srgbClr val="143E6C"/>
              </a:solidFill>
            </a:endParaRPr>
          </a:p>
        </p:txBody>
      </p:sp>
    </p:spTree>
    <p:extLst>
      <p:ext uri="{BB962C8B-B14F-4D97-AF65-F5344CB8AC3E}">
        <p14:creationId xmlns:p14="http://schemas.microsoft.com/office/powerpoint/2010/main" val="387957231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mc:AlternateContent xmlns:mc="http://schemas.openxmlformats.org/markup-compatibility/2006">
          <mc:Choice xmlns:ma="http://schemas.microsoft.com/office/mac/drawingml/2008/main" xmlns:mv="urn:schemas-microsoft-com:mac:vml" xmlns="" Requires="ma">
            <a:blipFill dpi="0" rotWithShape="1">
              <a:blip r:embed="rId2"/>
              <a:srcRect/>
              <a:stretch>
                <a:fillRect/>
              </a:stretch>
            </a:blipFill>
          </mc:Choice>
          <mc:Fallback>
            <a:blipFill dpi="0" rotWithShape="1">
              <a:blip r:embed="rId3"/>
              <a:srcRect/>
              <a:stretch>
                <a:fillRect/>
              </a:stretch>
            </a:blipFill>
          </mc:Fallback>
        </mc:AlternateContent>
        <a:effectLst/>
      </p:bgPr>
    </p:bg>
    <p:spTree>
      <p:nvGrpSpPr>
        <p:cNvPr id="1" name=""/>
        <p:cNvGrpSpPr/>
        <p:nvPr/>
      </p:nvGrpSpPr>
      <p:grpSpPr>
        <a:xfrm>
          <a:off x="0" y="0"/>
          <a:ext cx="0" cy="0"/>
          <a:chOff x="0" y="0"/>
          <a:chExt cx="0" cy="0"/>
        </a:xfrm>
      </p:grpSpPr>
      <p:pic>
        <p:nvPicPr>
          <p:cNvPr id="6" name="Afbeelding 5" descr="LDC logo.ai">
            <a:extLst>
              <a:ext uri="{FF2B5EF4-FFF2-40B4-BE49-F238E27FC236}">
                <a16:creationId xmlns:a16="http://schemas.microsoft.com/office/drawing/2014/main" id="{65526926-1A61-4786-B7F2-09C2E97962B7}"/>
              </a:ext>
            </a:extLst>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6"/>
              <a:stretch>
                <a:fillRect/>
              </a:stretch>
            </p:blipFill>
          </mc:Choice>
          <mc:Fallback>
            <p:blipFill>
              <a:blip r:embed="rId7"/>
              <a:stretch>
                <a:fillRect/>
              </a:stretch>
            </p:blipFill>
          </mc:Fallback>
        </mc:AlternateContent>
        <p:spPr>
          <a:xfrm>
            <a:off x="201613" y="227577"/>
            <a:ext cx="990600" cy="434898"/>
          </a:xfrm>
          <a:prstGeom prst="rect">
            <a:avLst/>
          </a:prstGeom>
        </p:spPr>
      </p:pic>
      <p:pic>
        <p:nvPicPr>
          <p:cNvPr id="7" name="Afbeelding 6">
            <a:extLst>
              <a:ext uri="{FF2B5EF4-FFF2-40B4-BE49-F238E27FC236}">
                <a16:creationId xmlns:a16="http://schemas.microsoft.com/office/drawing/2014/main" id="{7B5F8131-3631-4F06-9B8E-A383D2A018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75834" y="318800"/>
            <a:ext cx="5635600" cy="4743052"/>
          </a:xfrm>
          <a:prstGeom prst="rect">
            <a:avLst/>
          </a:prstGeom>
        </p:spPr>
      </p:pic>
      <p:sp>
        <p:nvSpPr>
          <p:cNvPr id="12" name="Tekstvak 11">
            <a:extLst>
              <a:ext uri="{FF2B5EF4-FFF2-40B4-BE49-F238E27FC236}">
                <a16:creationId xmlns:a16="http://schemas.microsoft.com/office/drawing/2014/main" id="{9B950339-49BE-4D45-9954-44F48F95629B}"/>
              </a:ext>
            </a:extLst>
          </p:cNvPr>
          <p:cNvSpPr txBox="1"/>
          <p:nvPr/>
        </p:nvSpPr>
        <p:spPr>
          <a:xfrm rot="21224266">
            <a:off x="3385796" y="1424625"/>
            <a:ext cx="3785421" cy="29238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85750" indent="-285750">
              <a:buFont typeface="Wingdings" panose="05000000000000000000" pitchFamily="2" charset="2"/>
              <a:buChar char="ü"/>
            </a:pPr>
            <a:r>
              <a:rPr lang="nl-NL" sz="1600" b="1" dirty="0">
                <a:solidFill>
                  <a:srgbClr val="143E6C"/>
                </a:solidFill>
              </a:rPr>
              <a:t>Happy</a:t>
            </a:r>
            <a:br>
              <a:rPr lang="nl-NL" sz="1600" b="1" dirty="0">
                <a:solidFill>
                  <a:srgbClr val="143E6C"/>
                </a:solidFill>
              </a:rPr>
            </a:br>
            <a:r>
              <a:rPr lang="nl-NL" sz="1600" b="1" dirty="0">
                <a:solidFill>
                  <a:srgbClr val="143E6C"/>
                </a:solidFill>
              </a:rPr>
              <a:t>blij zijn met je leven overall</a:t>
            </a:r>
          </a:p>
          <a:p>
            <a:pPr marL="285750" indent="-285750">
              <a:buFont typeface="Wingdings" panose="05000000000000000000" pitchFamily="2" charset="2"/>
              <a:buChar char="ü"/>
            </a:pPr>
            <a:endParaRPr lang="nl-NL" sz="1600" b="1" dirty="0">
              <a:solidFill>
                <a:srgbClr val="143E6C"/>
              </a:solidFill>
            </a:endParaRPr>
          </a:p>
          <a:p>
            <a:pPr marL="285750" indent="-285750">
              <a:buFont typeface="Wingdings" panose="05000000000000000000" pitchFamily="2" charset="2"/>
              <a:buChar char="ü"/>
            </a:pPr>
            <a:r>
              <a:rPr lang="nl-NL" sz="1600" b="1" dirty="0">
                <a:solidFill>
                  <a:srgbClr val="143E6C"/>
                </a:solidFill>
                <a:sym typeface="Wingdings" panose="05000000000000000000" pitchFamily="2" charset="2"/>
              </a:rPr>
              <a:t>Werkgeluk</a:t>
            </a:r>
            <a:br>
              <a:rPr lang="nl-NL" sz="1600" b="1" dirty="0">
                <a:solidFill>
                  <a:srgbClr val="143E6C"/>
                </a:solidFill>
                <a:sym typeface="Wingdings" panose="05000000000000000000" pitchFamily="2" charset="2"/>
              </a:rPr>
            </a:br>
            <a:r>
              <a:rPr lang="nl-NL" sz="1600" b="1" dirty="0">
                <a:solidFill>
                  <a:srgbClr val="143E6C"/>
                </a:solidFill>
                <a:sym typeface="Wingdings" panose="05000000000000000000" pitchFamily="2" charset="2"/>
              </a:rPr>
              <a:t>positief en blij op én met je werk</a:t>
            </a:r>
          </a:p>
          <a:p>
            <a:pPr marL="285750" indent="-285750">
              <a:buFont typeface="Wingdings" panose="05000000000000000000" pitchFamily="2" charset="2"/>
              <a:buChar char="ü"/>
            </a:pPr>
            <a:endParaRPr lang="nl-NL" sz="1600" b="1" dirty="0">
              <a:solidFill>
                <a:srgbClr val="143E6C"/>
              </a:solidFill>
              <a:sym typeface="Wingdings" panose="05000000000000000000" pitchFamily="2" charset="2"/>
            </a:endParaRPr>
          </a:p>
          <a:p>
            <a:pPr marL="285750" indent="-285750">
              <a:buFont typeface="Wingdings" panose="05000000000000000000" pitchFamily="2" charset="2"/>
              <a:buChar char="ü"/>
            </a:pPr>
            <a:r>
              <a:rPr lang="nl-NL" sz="1600" b="1" dirty="0">
                <a:solidFill>
                  <a:srgbClr val="143E6C"/>
                </a:solidFill>
                <a:sym typeface="Wingdings" panose="05000000000000000000" pitchFamily="2" charset="2"/>
              </a:rPr>
              <a:t>Levensloopbaan</a:t>
            </a:r>
            <a:br>
              <a:rPr lang="nl-NL" sz="1600" b="1" dirty="0">
                <a:solidFill>
                  <a:srgbClr val="143E6C"/>
                </a:solidFill>
                <a:sym typeface="Wingdings" panose="05000000000000000000" pitchFamily="2" charset="2"/>
              </a:rPr>
            </a:br>
            <a:r>
              <a:rPr lang="nl-NL" sz="1600" b="1" dirty="0">
                <a:solidFill>
                  <a:srgbClr val="143E6C"/>
                </a:solidFill>
                <a:sym typeface="Wingdings" panose="05000000000000000000" pitchFamily="2" charset="2"/>
              </a:rPr>
              <a:t>je bent meer dan je werk</a:t>
            </a:r>
          </a:p>
          <a:p>
            <a:pPr marL="285750" indent="-285750">
              <a:buFont typeface="Wingdings" panose="05000000000000000000" pitchFamily="2" charset="2"/>
              <a:buChar char="ü"/>
            </a:pPr>
            <a:endParaRPr lang="nl-NL" sz="1400" b="1" dirty="0">
              <a:solidFill>
                <a:srgbClr val="143E6C"/>
              </a:solidFill>
              <a:sym typeface="Wingdings" panose="05000000000000000000" pitchFamily="2" charset="2"/>
            </a:endParaRPr>
          </a:p>
          <a:p>
            <a:r>
              <a:rPr lang="nl-NL" sz="1400" b="1" dirty="0">
                <a:solidFill>
                  <a:srgbClr val="143E6C"/>
                </a:solidFill>
                <a:sym typeface="Wingdings" panose="05000000000000000000" pitchFamily="2" charset="2"/>
              </a:rPr>
              <a:t> </a:t>
            </a:r>
            <a:endParaRPr lang="nl-NL" i="1" dirty="0">
              <a:solidFill>
                <a:srgbClr val="143E6C"/>
              </a:solidFill>
              <a:sym typeface="Wingdings" panose="05000000000000000000" pitchFamily="2" charset="2"/>
            </a:endParaRPr>
          </a:p>
          <a:p>
            <a:r>
              <a:rPr lang="nl-NL" sz="1400" i="1" dirty="0">
                <a:solidFill>
                  <a:srgbClr val="143E6C"/>
                </a:solidFill>
                <a:sym typeface="Wingdings" panose="05000000000000000000" pitchFamily="2" charset="2"/>
              </a:rPr>
              <a:t>Maurice Vermunt | LDC </a:t>
            </a:r>
            <a:br>
              <a:rPr lang="nl-NL" sz="1400" i="1" dirty="0">
                <a:sym typeface="Wingdings" panose="05000000000000000000" pitchFamily="2" charset="2"/>
              </a:rPr>
            </a:br>
            <a:r>
              <a:rPr lang="nl-NL" sz="1400" dirty="0">
                <a:sym typeface="Wingdings" panose="05000000000000000000" pitchFamily="2" charset="2"/>
                <a:hlinkClick r:id="rId9"/>
              </a:rPr>
              <a:t>maurice.vermunt@ldc.nl</a:t>
            </a:r>
            <a:r>
              <a:rPr lang="nl-NL" sz="1400" dirty="0">
                <a:sym typeface="Wingdings" panose="05000000000000000000" pitchFamily="2" charset="2"/>
              </a:rPr>
              <a:t> </a:t>
            </a:r>
            <a:endParaRPr lang="nl-NL" sz="1400" dirty="0"/>
          </a:p>
        </p:txBody>
      </p:sp>
      <p:sp>
        <p:nvSpPr>
          <p:cNvPr id="13" name="Titel 1">
            <a:extLst>
              <a:ext uri="{FF2B5EF4-FFF2-40B4-BE49-F238E27FC236}">
                <a16:creationId xmlns:a16="http://schemas.microsoft.com/office/drawing/2014/main" id="{624D6E2B-0FB8-4FA9-A6A7-E30233D9218A}"/>
              </a:ext>
            </a:extLst>
          </p:cNvPr>
          <p:cNvSpPr txBox="1">
            <a:spLocks/>
          </p:cNvSpPr>
          <p:nvPr/>
        </p:nvSpPr>
        <p:spPr>
          <a:xfrm>
            <a:off x="2128837" y="149468"/>
            <a:ext cx="4886325" cy="12186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t">
            <a:noAutofit/>
          </a:bodyPr>
          <a:lstStyle/>
          <a:p>
            <a:pPr lvl="0" defTabSz="393192" hangingPunct="1">
              <a:defRPr sz="3956">
                <a:solidFill>
                  <a:srgbClr val="003D6F"/>
                </a:solidFill>
                <a:latin typeface="Montserrat ExtraBold"/>
                <a:ea typeface="Montserrat ExtraBold"/>
                <a:cs typeface="Montserrat ExtraBold"/>
                <a:sym typeface="Montserrat ExtraBold"/>
              </a:defRPr>
            </a:pPr>
            <a:endParaRPr kumimoji="0" lang="nl-NL" u="none" strike="noStrike" kern="0" cap="none" spc="0" normalizeH="0" baseline="0" noProof="0" dirty="0">
              <a:ln>
                <a:noFill/>
              </a:ln>
              <a:solidFill>
                <a:srgbClr val="143E6C"/>
              </a:solidFill>
              <a:effectLst/>
              <a:uLnTx/>
              <a:uFillTx/>
              <a:ea typeface="Montserrat ExtraBold"/>
              <a:cs typeface="Montserrat ExtraBold"/>
              <a:sym typeface="Montserrat ExtraBold"/>
            </a:endParaRPr>
          </a:p>
        </p:txBody>
      </p:sp>
      <p:sp>
        <p:nvSpPr>
          <p:cNvPr id="2" name="Tekstvak 1">
            <a:extLst>
              <a:ext uri="{FF2B5EF4-FFF2-40B4-BE49-F238E27FC236}">
                <a16:creationId xmlns:a16="http://schemas.microsoft.com/office/drawing/2014/main" id="{5B5274B1-C351-2F03-A97C-433B21B5485E}"/>
              </a:ext>
            </a:extLst>
          </p:cNvPr>
          <p:cNvSpPr txBox="1"/>
          <p:nvPr/>
        </p:nvSpPr>
        <p:spPr>
          <a:xfrm>
            <a:off x="2412055" y="318800"/>
            <a:ext cx="3618820"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nl-NL" sz="2800" b="1" i="0" u="none" strike="noStrike" cap="none" spc="0" normalizeH="0" baseline="0" dirty="0">
                <a:ln>
                  <a:noFill/>
                </a:ln>
                <a:solidFill>
                  <a:srgbClr val="143E6C"/>
                </a:solidFill>
                <a:effectLst/>
                <a:uFillTx/>
                <a:latin typeface="+mj-lt"/>
                <a:ea typeface="+mj-ea"/>
                <a:cs typeface="+mj-cs"/>
                <a:sym typeface="Calibri"/>
              </a:rPr>
              <a:t>Lekker Happy wezen</a:t>
            </a:r>
          </a:p>
        </p:txBody>
      </p:sp>
    </p:spTree>
    <p:extLst>
      <p:ext uri="{BB962C8B-B14F-4D97-AF65-F5344CB8AC3E}">
        <p14:creationId xmlns:p14="http://schemas.microsoft.com/office/powerpoint/2010/main" val="277433729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mc:AlternateContent xmlns:mc="http://schemas.openxmlformats.org/markup-compatibility/2006">
          <mc:Choice xmlns:ma="http://schemas.microsoft.com/office/mac/drawingml/2008/main" xmlns:mv="urn:schemas-microsoft-com:mac:vml" xmlns="" Requires="ma">
            <a:blipFill dpi="0" rotWithShape="1">
              <a:blip r:embed="rId2"/>
              <a:srcRect/>
              <a:stretch>
                <a:fillRect/>
              </a:stretch>
            </a:blipFill>
          </mc:Choice>
          <mc:Fallback>
            <a:blipFill dpi="0" rotWithShape="1">
              <a:blip r:embed="rId3"/>
              <a:srcRect/>
              <a:stretch>
                <a:fillRect/>
              </a:stretch>
            </a:blipFill>
          </mc:Fallback>
        </mc:AlternateContent>
        <a:effectLst/>
      </p:bgPr>
    </p:bg>
    <p:spTree>
      <p:nvGrpSpPr>
        <p:cNvPr id="1" name=""/>
        <p:cNvGrpSpPr/>
        <p:nvPr/>
      </p:nvGrpSpPr>
      <p:grpSpPr>
        <a:xfrm>
          <a:off x="0" y="0"/>
          <a:ext cx="0" cy="0"/>
          <a:chOff x="0" y="0"/>
          <a:chExt cx="0" cy="0"/>
        </a:xfrm>
      </p:grpSpPr>
      <p:sp>
        <p:nvSpPr>
          <p:cNvPr id="13" name="Titel 1">
            <a:extLst>
              <a:ext uri="{FF2B5EF4-FFF2-40B4-BE49-F238E27FC236}">
                <a16:creationId xmlns:a16="http://schemas.microsoft.com/office/drawing/2014/main" id="{624D6E2B-0FB8-4FA9-A6A7-E30233D9218A}"/>
              </a:ext>
            </a:extLst>
          </p:cNvPr>
          <p:cNvSpPr txBox="1">
            <a:spLocks/>
          </p:cNvSpPr>
          <p:nvPr/>
        </p:nvSpPr>
        <p:spPr>
          <a:xfrm>
            <a:off x="2128837" y="149469"/>
            <a:ext cx="4886325" cy="2955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t">
            <a:noAutofit/>
          </a:bodyPr>
          <a:lstStyle/>
          <a:p>
            <a:pPr lvl="0" defTabSz="393192" hangingPunct="1">
              <a:defRPr sz="3956">
                <a:solidFill>
                  <a:srgbClr val="003D6F"/>
                </a:solidFill>
                <a:latin typeface="Montserrat ExtraBold"/>
                <a:ea typeface="Montserrat ExtraBold"/>
                <a:cs typeface="Montserrat ExtraBold"/>
                <a:sym typeface="Montserrat ExtraBold"/>
              </a:defRPr>
            </a:pPr>
            <a:r>
              <a:rPr lang="nl-NL" sz="2800" b="1" dirty="0">
                <a:solidFill>
                  <a:srgbClr val="143E6C"/>
                </a:solidFill>
                <a:latin typeface="Montserrat ExtraBold"/>
                <a:ea typeface="Montserrat ExtraBold"/>
                <a:cs typeface="Montserrat ExtraBold"/>
                <a:sym typeface="Montserrat ExtraBold"/>
              </a:rPr>
              <a:t>   Inspiratiesessie LDC</a:t>
            </a:r>
            <a:endParaRPr kumimoji="0" lang="nl-NL" sz="2800" b="1" u="none" strike="noStrike" kern="0" cap="none" spc="0" normalizeH="0" baseline="0" noProof="0" dirty="0">
              <a:ln>
                <a:noFill/>
              </a:ln>
              <a:solidFill>
                <a:srgbClr val="143E6C"/>
              </a:solidFill>
              <a:effectLst/>
              <a:uLnTx/>
              <a:uFillTx/>
              <a:latin typeface="Montserrat ExtraBold"/>
              <a:ea typeface="Montserrat ExtraBold"/>
              <a:cs typeface="Montserrat ExtraBold"/>
              <a:sym typeface="Montserrat ExtraBold"/>
            </a:endParaRPr>
          </a:p>
        </p:txBody>
      </p:sp>
      <p:pic>
        <p:nvPicPr>
          <p:cNvPr id="5" name="Afbeelding 4" descr="Afbeelding met persoon, person, lucht, kostuum&#10;&#10;Automatisch gegenereerde beschrijving">
            <a:extLst>
              <a:ext uri="{FF2B5EF4-FFF2-40B4-BE49-F238E27FC236}">
                <a16:creationId xmlns:a16="http://schemas.microsoft.com/office/drawing/2014/main" id="{0626D1B6-1042-3FE4-2732-B8250E4D63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5192" y="1"/>
            <a:ext cx="7799294" cy="5143499"/>
          </a:xfrm>
          <a:prstGeom prst="rect">
            <a:avLst/>
          </a:prstGeom>
        </p:spPr>
      </p:pic>
      <p:sp>
        <p:nvSpPr>
          <p:cNvPr id="3" name="Tekstvak 2">
            <a:extLst>
              <a:ext uri="{FF2B5EF4-FFF2-40B4-BE49-F238E27FC236}">
                <a16:creationId xmlns:a16="http://schemas.microsoft.com/office/drawing/2014/main" id="{4D2CBC2D-2550-B40D-2A3F-ADE3E16E68D4}"/>
              </a:ext>
            </a:extLst>
          </p:cNvPr>
          <p:cNvSpPr txBox="1"/>
          <p:nvPr/>
        </p:nvSpPr>
        <p:spPr>
          <a:xfrm>
            <a:off x="1607782" y="758912"/>
            <a:ext cx="2172914" cy="33239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endParaRPr lang="nl-NL" sz="1400" b="0" i="0" dirty="0">
              <a:solidFill>
                <a:srgbClr val="5D6A7F"/>
              </a:solidFill>
              <a:effectLst/>
            </a:endParaRPr>
          </a:p>
          <a:p>
            <a:pPr algn="l"/>
            <a:r>
              <a:rPr lang="nl-NL" sz="1400" b="0" i="0" dirty="0">
                <a:solidFill>
                  <a:schemeClr val="bg1"/>
                </a:solidFill>
                <a:effectLst/>
              </a:rPr>
              <a:t>Een Chief </a:t>
            </a:r>
            <a:r>
              <a:rPr lang="nl-NL" sz="1400" b="0" i="0" dirty="0" err="1">
                <a:solidFill>
                  <a:schemeClr val="bg1"/>
                </a:solidFill>
                <a:effectLst/>
              </a:rPr>
              <a:t>Happiness</a:t>
            </a:r>
            <a:r>
              <a:rPr lang="nl-NL" sz="1400" b="0" i="0" dirty="0">
                <a:solidFill>
                  <a:schemeClr val="bg1"/>
                </a:solidFill>
                <a:effectLst/>
              </a:rPr>
              <a:t> </a:t>
            </a:r>
            <a:r>
              <a:rPr lang="nl-NL" sz="1400" b="0" i="0" dirty="0" err="1">
                <a:solidFill>
                  <a:schemeClr val="bg1"/>
                </a:solidFill>
                <a:effectLst/>
              </a:rPr>
              <a:t>Officer</a:t>
            </a:r>
            <a:r>
              <a:rPr lang="nl-NL" sz="1400" b="0" i="0" dirty="0">
                <a:solidFill>
                  <a:schemeClr val="bg1"/>
                </a:solidFill>
                <a:effectLst/>
              </a:rPr>
              <a:t> (CHO) heeft als belangrijkste taak ervoor te zorgen dat werknemers zich prettig voelen op de werkvloer. </a:t>
            </a:r>
          </a:p>
          <a:p>
            <a:pPr algn="l"/>
            <a:endParaRPr lang="nl-NL" sz="1400" dirty="0">
              <a:solidFill>
                <a:schemeClr val="bg1"/>
              </a:solidFill>
            </a:endParaRPr>
          </a:p>
          <a:p>
            <a:pPr algn="l"/>
            <a:r>
              <a:rPr lang="nl-NL" sz="1400" b="0" i="0" dirty="0">
                <a:solidFill>
                  <a:schemeClr val="bg1"/>
                </a:solidFill>
                <a:effectLst/>
              </a:rPr>
              <a:t>Het beroep van CHO is ontstaan uit het toenemende besef dat werkgeluk een belangrijke voorwaarde is voor het leveren van prestaties op het werk.</a:t>
            </a:r>
          </a:p>
        </p:txBody>
      </p:sp>
      <p:pic>
        <p:nvPicPr>
          <p:cNvPr id="4" name="Afbeelding 3" descr="LDC logo.ai">
            <a:extLst>
              <a:ext uri="{FF2B5EF4-FFF2-40B4-BE49-F238E27FC236}">
                <a16:creationId xmlns:a16="http://schemas.microsoft.com/office/drawing/2014/main" id="{39441D79-13FB-5600-49BA-39E76DB23A93}"/>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6"/>
              <a:stretch>
                <a:fillRect/>
              </a:stretch>
            </p:blipFill>
          </mc:Choice>
          <mc:Fallback>
            <p:blipFill>
              <a:blip r:embed="rId7"/>
              <a:stretch>
                <a:fillRect/>
              </a:stretch>
            </p:blipFill>
          </mc:Fallback>
        </mc:AlternateContent>
        <p:spPr>
          <a:xfrm>
            <a:off x="153661" y="149469"/>
            <a:ext cx="990600" cy="434898"/>
          </a:xfrm>
          <a:prstGeom prst="rect">
            <a:avLst/>
          </a:prstGeom>
        </p:spPr>
      </p:pic>
      <p:sp>
        <p:nvSpPr>
          <p:cNvPr id="8" name="Tekstvak 7">
            <a:extLst>
              <a:ext uri="{FF2B5EF4-FFF2-40B4-BE49-F238E27FC236}">
                <a16:creationId xmlns:a16="http://schemas.microsoft.com/office/drawing/2014/main" id="{AF0F8341-10D7-70B8-A0C0-33898A991F7C}"/>
              </a:ext>
            </a:extLst>
          </p:cNvPr>
          <p:cNvSpPr txBox="1"/>
          <p:nvPr/>
        </p:nvSpPr>
        <p:spPr>
          <a:xfrm>
            <a:off x="1595043" y="297247"/>
            <a:ext cx="7548956"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nl-NL" sz="2400" b="1" i="0" dirty="0">
                <a:solidFill>
                  <a:schemeClr val="bg1"/>
                </a:solidFill>
                <a:effectLst/>
              </a:rPr>
              <a:t>Ken je deze functie?                      Chief </a:t>
            </a:r>
            <a:r>
              <a:rPr lang="nl-NL" sz="2400" b="1" i="0" dirty="0" err="1">
                <a:solidFill>
                  <a:schemeClr val="bg1"/>
                </a:solidFill>
                <a:effectLst/>
              </a:rPr>
              <a:t>Happiness</a:t>
            </a:r>
            <a:r>
              <a:rPr lang="nl-NL" sz="2400" b="1" i="0" dirty="0">
                <a:solidFill>
                  <a:schemeClr val="bg1"/>
                </a:solidFill>
                <a:effectLst/>
              </a:rPr>
              <a:t> </a:t>
            </a:r>
            <a:r>
              <a:rPr lang="nl-NL" sz="2400" b="1" i="0" dirty="0" err="1">
                <a:solidFill>
                  <a:schemeClr val="bg1"/>
                </a:solidFill>
                <a:effectLst/>
              </a:rPr>
              <a:t>Officer</a:t>
            </a:r>
            <a:endParaRPr lang="nl-NL" sz="2400" b="1" i="0" dirty="0">
              <a:solidFill>
                <a:schemeClr val="bg1"/>
              </a:solidFill>
              <a:effectLst/>
            </a:endParaRPr>
          </a:p>
        </p:txBody>
      </p:sp>
      <p:sp>
        <p:nvSpPr>
          <p:cNvPr id="6" name="Tekstvak 5">
            <a:extLst>
              <a:ext uri="{FF2B5EF4-FFF2-40B4-BE49-F238E27FC236}">
                <a16:creationId xmlns:a16="http://schemas.microsoft.com/office/drawing/2014/main" id="{E258CC9C-E1A3-68BB-9B91-14229DAE77EB}"/>
              </a:ext>
            </a:extLst>
          </p:cNvPr>
          <p:cNvSpPr txBox="1"/>
          <p:nvPr/>
        </p:nvSpPr>
        <p:spPr>
          <a:xfrm>
            <a:off x="7080422" y="906690"/>
            <a:ext cx="2204064" cy="22467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nl-NL" sz="1400" b="0" i="0" dirty="0">
                <a:solidFill>
                  <a:srgbClr val="FFFFFF"/>
                </a:solidFill>
                <a:effectLst/>
              </a:rPr>
              <a:t>Onderzoeken: medewerkers die happy zijn met hun werk blijven langer bij je organisatie en  zijn minder vaak ziek. </a:t>
            </a:r>
          </a:p>
          <a:p>
            <a:endParaRPr lang="nl-NL" sz="1400" dirty="0">
              <a:solidFill>
                <a:srgbClr val="FFFFFF"/>
              </a:solidFill>
            </a:endParaRPr>
          </a:p>
          <a:p>
            <a:endParaRPr lang="nl-NL" sz="1400" dirty="0">
              <a:solidFill>
                <a:srgbClr val="FFFFFF"/>
              </a:solidFill>
            </a:endParaRPr>
          </a:p>
          <a:p>
            <a:r>
              <a:rPr lang="nl-NL" sz="1400" b="0" i="0" dirty="0">
                <a:solidFill>
                  <a:srgbClr val="FFFFFF"/>
                </a:solidFill>
                <a:effectLst/>
              </a:rPr>
              <a:t>De productiviteit van gelukkige organisaties is hoger.</a:t>
            </a:r>
            <a:endParaRPr lang="nl-NL" sz="1400" dirty="0"/>
          </a:p>
        </p:txBody>
      </p:sp>
    </p:spTree>
    <p:extLst>
      <p:ext uri="{BB962C8B-B14F-4D97-AF65-F5344CB8AC3E}">
        <p14:creationId xmlns:p14="http://schemas.microsoft.com/office/powerpoint/2010/main" val="401600370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mc:AlternateContent xmlns:mc="http://schemas.openxmlformats.org/markup-compatibility/2006">
          <mc:Choice xmlns="" xmlns:mv="urn:schemas-microsoft-com:mac:vml" xmlns:ma="http://schemas.microsoft.com/office/mac/drawingml/2008/main" Requires="ma">
            <a:blipFill dpi="0" rotWithShape="1">
              <a:blip r:embed="rId2"/>
              <a:srcRect/>
              <a:stretch>
                <a:fillRect/>
              </a:stretch>
            </a:blipFill>
          </mc:Choice>
          <mc:Fallback>
            <a:blipFill dpi="0" rotWithShape="1">
              <a:blip r:embed="rId3"/>
              <a:srcRect/>
              <a:stretch>
                <a:fillRect/>
              </a:stretch>
            </a:blipFill>
          </mc:Fallback>
        </mc:AlternateContent>
        <a:effectLst/>
      </p:bgPr>
    </p:bg>
    <p:spTree>
      <p:nvGrpSpPr>
        <p:cNvPr id="1" name=""/>
        <p:cNvGrpSpPr/>
        <p:nvPr/>
      </p:nvGrpSpPr>
      <p:grpSpPr>
        <a:xfrm>
          <a:off x="0" y="0"/>
          <a:ext cx="0" cy="0"/>
          <a:chOff x="0" y="0"/>
          <a:chExt cx="0" cy="0"/>
        </a:xfrm>
      </p:grpSpPr>
      <p:pic>
        <p:nvPicPr>
          <p:cNvPr id="6" name="Afbeelding 5" descr="LDC logo.ai">
            <a:extLst>
              <a:ext uri="{FF2B5EF4-FFF2-40B4-BE49-F238E27FC236}">
                <a16:creationId xmlns:a16="http://schemas.microsoft.com/office/drawing/2014/main" id="{65526926-1A61-4786-B7F2-09C2E97962B7}"/>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6"/>
              <a:stretch>
                <a:fillRect/>
              </a:stretch>
            </p:blipFill>
          </mc:Choice>
          <mc:Fallback>
            <p:blipFill>
              <a:blip r:embed="rId7"/>
              <a:stretch>
                <a:fillRect/>
              </a:stretch>
            </p:blipFill>
          </mc:Fallback>
        </mc:AlternateContent>
        <p:spPr>
          <a:xfrm>
            <a:off x="201613" y="227577"/>
            <a:ext cx="990600" cy="434898"/>
          </a:xfrm>
          <a:prstGeom prst="rect">
            <a:avLst/>
          </a:prstGeom>
        </p:spPr>
      </p:pic>
      <p:pic>
        <p:nvPicPr>
          <p:cNvPr id="3" name="Afbeelding 2">
            <a:extLst>
              <a:ext uri="{FF2B5EF4-FFF2-40B4-BE49-F238E27FC236}">
                <a16:creationId xmlns:a16="http://schemas.microsoft.com/office/drawing/2014/main" id="{285E569F-06B7-F0D2-88E8-74EC8EEE9BB4}"/>
              </a:ext>
            </a:extLst>
          </p:cNvPr>
          <p:cNvPicPr>
            <a:picLocks noChangeAspect="1"/>
          </p:cNvPicPr>
          <p:nvPr/>
        </p:nvPicPr>
        <p:blipFill>
          <a:blip r:embed="rId8"/>
          <a:stretch>
            <a:fillRect/>
          </a:stretch>
        </p:blipFill>
        <p:spPr>
          <a:xfrm>
            <a:off x="1192213" y="515812"/>
            <a:ext cx="7906917" cy="4491723"/>
          </a:xfrm>
          <a:prstGeom prst="rect">
            <a:avLst/>
          </a:prstGeom>
        </p:spPr>
      </p:pic>
      <p:sp>
        <p:nvSpPr>
          <p:cNvPr id="5" name="Tekstvak 4">
            <a:extLst>
              <a:ext uri="{FF2B5EF4-FFF2-40B4-BE49-F238E27FC236}">
                <a16:creationId xmlns:a16="http://schemas.microsoft.com/office/drawing/2014/main" id="{EA9E3507-84A3-F930-30A9-4AAB948293C6}"/>
              </a:ext>
            </a:extLst>
          </p:cNvPr>
          <p:cNvSpPr txBox="1"/>
          <p:nvPr/>
        </p:nvSpPr>
        <p:spPr>
          <a:xfrm>
            <a:off x="44870" y="4753619"/>
            <a:ext cx="5665787" cy="2539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nl-NL" sz="1050" b="1" dirty="0">
                <a:solidFill>
                  <a:srgbClr val="143E6C"/>
                </a:solidFill>
                <a:latin typeface="Montserrat ExtraBold"/>
                <a:ea typeface="Montserrat ExtraBold"/>
                <a:cs typeface="Montserrat ExtraBold"/>
                <a:sym typeface="Montserrat ExtraBold"/>
              </a:rPr>
              <a:t> </a:t>
            </a:r>
            <a:r>
              <a:rPr lang="nl-NL" sz="1050" b="1" dirty="0">
                <a:solidFill>
                  <a:srgbClr val="143E6C"/>
                </a:solidFill>
                <a:latin typeface="Montserrat ExtraBold"/>
                <a:ea typeface="Montserrat ExtraBold"/>
                <a:cs typeface="Montserrat ExtraBold"/>
                <a:sym typeface="Montserrat ExtraBold"/>
                <a:hlinkClick r:id="rId9">
                  <a:extLst>
                    <a:ext uri="{A12FA001-AC4F-418D-AE19-62706E023703}">
                      <ahyp:hlinkClr xmlns:ahyp="http://schemas.microsoft.com/office/drawing/2018/hyperlinkcolor" val="tx"/>
                    </a:ext>
                  </a:extLst>
                </a:hlinkClick>
              </a:rPr>
              <a:t>https://worlddatabaseofhappiness.eur.nl/</a:t>
            </a:r>
            <a:r>
              <a:rPr lang="nl-NL" sz="1050" b="1" dirty="0">
                <a:solidFill>
                  <a:srgbClr val="143E6C"/>
                </a:solidFill>
                <a:latin typeface="Montserrat ExtraBold"/>
                <a:ea typeface="Montserrat ExtraBold"/>
                <a:cs typeface="Montserrat ExtraBold"/>
                <a:sym typeface="Montserrat ExtraBold"/>
              </a:rPr>
              <a:t> </a:t>
            </a:r>
            <a:endParaRPr lang="nl-NL" sz="1050" dirty="0"/>
          </a:p>
        </p:txBody>
      </p:sp>
    </p:spTree>
    <p:extLst>
      <p:ext uri="{BB962C8B-B14F-4D97-AF65-F5344CB8AC3E}">
        <p14:creationId xmlns:p14="http://schemas.microsoft.com/office/powerpoint/2010/main" val="135682312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mc:AlternateContent xmlns:mc="http://schemas.openxmlformats.org/markup-compatibility/2006">
          <mc:Choice xmlns:ma="http://schemas.microsoft.com/office/mac/drawingml/2008/main" xmlns:mv="urn:schemas-microsoft-com:mac:vml" xmlns="" Requires="ma">
            <a:blipFill dpi="0" rotWithShape="1">
              <a:blip r:embed="rId2"/>
              <a:srcRect/>
              <a:stretch>
                <a:fillRect/>
              </a:stretch>
            </a:blipFill>
          </mc:Choice>
          <mc:Fallback>
            <a:blipFill dpi="0" rotWithShape="1">
              <a:blip r:embed="rId3"/>
              <a:srcRect/>
              <a:stretch>
                <a:fillRect/>
              </a:stretch>
            </a:blipFill>
          </mc:Fallback>
        </mc:AlternateContent>
        <a:effectLst/>
      </p:bgPr>
    </p:bg>
    <p:spTree>
      <p:nvGrpSpPr>
        <p:cNvPr id="1" name=""/>
        <p:cNvGrpSpPr/>
        <p:nvPr/>
      </p:nvGrpSpPr>
      <p:grpSpPr>
        <a:xfrm>
          <a:off x="0" y="0"/>
          <a:ext cx="0" cy="0"/>
          <a:chOff x="0" y="0"/>
          <a:chExt cx="0" cy="0"/>
        </a:xfrm>
      </p:grpSpPr>
      <p:sp>
        <p:nvSpPr>
          <p:cNvPr id="13" name="Titel 1">
            <a:extLst>
              <a:ext uri="{FF2B5EF4-FFF2-40B4-BE49-F238E27FC236}">
                <a16:creationId xmlns:a16="http://schemas.microsoft.com/office/drawing/2014/main" id="{624D6E2B-0FB8-4FA9-A6A7-E30233D9218A}"/>
              </a:ext>
            </a:extLst>
          </p:cNvPr>
          <p:cNvSpPr txBox="1">
            <a:spLocks/>
          </p:cNvSpPr>
          <p:nvPr/>
        </p:nvSpPr>
        <p:spPr>
          <a:xfrm>
            <a:off x="2222143" y="603559"/>
            <a:ext cx="4886325" cy="2955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t">
            <a:noAutofit/>
          </a:bodyPr>
          <a:lstStyle/>
          <a:p>
            <a:pPr lvl="0" defTabSz="393192" hangingPunct="1">
              <a:defRPr sz="3956">
                <a:solidFill>
                  <a:srgbClr val="003D6F"/>
                </a:solidFill>
                <a:latin typeface="Montserrat ExtraBold"/>
                <a:ea typeface="Montserrat ExtraBold"/>
                <a:cs typeface="Montserrat ExtraBold"/>
                <a:sym typeface="Montserrat ExtraBold"/>
              </a:defRPr>
            </a:pPr>
            <a:endParaRPr kumimoji="0" lang="nl-NL" sz="1600" b="1" u="none" strike="noStrike" kern="0" cap="none" spc="0" normalizeH="0" baseline="0" noProof="0" dirty="0">
              <a:ln>
                <a:noFill/>
              </a:ln>
              <a:solidFill>
                <a:srgbClr val="143E6C"/>
              </a:solidFill>
              <a:effectLst/>
              <a:uLnTx/>
              <a:uFillTx/>
              <a:latin typeface="Montserrat ExtraBold"/>
              <a:ea typeface="Montserrat ExtraBold"/>
              <a:cs typeface="Montserrat ExtraBold"/>
              <a:sym typeface="Montserrat ExtraBold"/>
            </a:endParaRPr>
          </a:p>
        </p:txBody>
      </p:sp>
      <p:pic>
        <p:nvPicPr>
          <p:cNvPr id="3" name="Afbeelding 2">
            <a:extLst>
              <a:ext uri="{FF2B5EF4-FFF2-40B4-BE49-F238E27FC236}">
                <a16:creationId xmlns:a16="http://schemas.microsoft.com/office/drawing/2014/main" id="{007FEA18-8066-FDF0-D0DA-4BA8EA619AA5}"/>
              </a:ext>
            </a:extLst>
          </p:cNvPr>
          <p:cNvPicPr>
            <a:picLocks noChangeAspect="1"/>
          </p:cNvPicPr>
          <p:nvPr/>
        </p:nvPicPr>
        <p:blipFill>
          <a:blip r:embed="rId4"/>
          <a:stretch>
            <a:fillRect/>
          </a:stretch>
        </p:blipFill>
        <p:spPr>
          <a:xfrm>
            <a:off x="7755364" y="3789174"/>
            <a:ext cx="1281560" cy="993029"/>
          </a:xfrm>
          <a:prstGeom prst="rect">
            <a:avLst/>
          </a:prstGeom>
        </p:spPr>
      </p:pic>
      <p:sp>
        <p:nvSpPr>
          <p:cNvPr id="4" name="Titel 1">
            <a:extLst>
              <a:ext uri="{FF2B5EF4-FFF2-40B4-BE49-F238E27FC236}">
                <a16:creationId xmlns:a16="http://schemas.microsoft.com/office/drawing/2014/main" id="{66597AD2-D64E-C944-C0DB-573DB360D53D}"/>
              </a:ext>
            </a:extLst>
          </p:cNvPr>
          <p:cNvSpPr txBox="1">
            <a:spLocks/>
          </p:cNvSpPr>
          <p:nvPr/>
        </p:nvSpPr>
        <p:spPr>
          <a:xfrm>
            <a:off x="6240453" y="235"/>
            <a:ext cx="2903547" cy="993028"/>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t">
            <a:noAutofit/>
          </a:bodyPr>
          <a:lstStyle/>
          <a:p>
            <a:pPr lvl="0" defTabSz="393192" hangingPunct="1">
              <a:defRPr sz="3956">
                <a:solidFill>
                  <a:srgbClr val="003D6F"/>
                </a:solidFill>
                <a:latin typeface="Montserrat ExtraBold"/>
                <a:ea typeface="Montserrat ExtraBold"/>
                <a:cs typeface="Montserrat ExtraBold"/>
                <a:sym typeface="Montserrat ExtraBold"/>
              </a:defRPr>
            </a:pPr>
            <a:endParaRPr kumimoji="0" lang="nl-NL" sz="2800" u="none" strike="noStrike" kern="0" cap="none" spc="0" normalizeH="0" baseline="0" noProof="0" dirty="0">
              <a:ln>
                <a:noFill/>
              </a:ln>
              <a:solidFill>
                <a:srgbClr val="143E6C"/>
              </a:solidFill>
              <a:effectLst/>
              <a:uLnTx/>
              <a:uFillTx/>
              <a:ea typeface="Montserrat ExtraBold"/>
              <a:cs typeface="Montserrat ExtraBold"/>
              <a:sym typeface="Montserrat ExtraBold"/>
            </a:endParaRPr>
          </a:p>
        </p:txBody>
      </p:sp>
      <p:pic>
        <p:nvPicPr>
          <p:cNvPr id="11" name="Afbeelding 10" descr="Afbeelding met boom, lucht, plant, boomstam&#10;&#10;Automatisch gegenereerde beschrijving">
            <a:extLst>
              <a:ext uri="{FF2B5EF4-FFF2-40B4-BE49-F238E27FC236}">
                <a16:creationId xmlns:a16="http://schemas.microsoft.com/office/drawing/2014/main" id="{437F944B-2429-2729-30D1-C703B049BB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91" y="0"/>
            <a:ext cx="6313024" cy="5143500"/>
          </a:xfrm>
          <a:prstGeom prst="rect">
            <a:avLst/>
          </a:prstGeom>
        </p:spPr>
      </p:pic>
      <p:sp>
        <p:nvSpPr>
          <p:cNvPr id="9" name="Tekstvak 8">
            <a:extLst>
              <a:ext uri="{FF2B5EF4-FFF2-40B4-BE49-F238E27FC236}">
                <a16:creationId xmlns:a16="http://schemas.microsoft.com/office/drawing/2014/main" id="{78AE8048-5DF3-B5AC-5988-39468EA27467}"/>
              </a:ext>
            </a:extLst>
          </p:cNvPr>
          <p:cNvSpPr txBox="1"/>
          <p:nvPr/>
        </p:nvSpPr>
        <p:spPr>
          <a:xfrm>
            <a:off x="5815853" y="4782203"/>
            <a:ext cx="3328147"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1" algn="r"/>
            <a:r>
              <a:rPr lang="nl-NL" sz="900" b="0" i="0" dirty="0">
                <a:solidFill>
                  <a:srgbClr val="143E6C"/>
                </a:solidFill>
                <a:effectLst/>
              </a:rPr>
              <a:t>Prof. dr. </a:t>
            </a:r>
            <a:r>
              <a:rPr lang="nl-NL" sz="900" b="0" i="0" dirty="0" err="1">
                <a:solidFill>
                  <a:srgbClr val="143E6C"/>
                </a:solidFill>
                <a:effectLst/>
              </a:rPr>
              <a:t>Ruut</a:t>
            </a:r>
            <a:r>
              <a:rPr lang="nl-NL" sz="900" b="0" i="0" dirty="0">
                <a:solidFill>
                  <a:srgbClr val="143E6C"/>
                </a:solidFill>
                <a:effectLst/>
              </a:rPr>
              <a:t> Veenhoven (79)</a:t>
            </a:r>
          </a:p>
          <a:p>
            <a:pPr lvl="1" algn="r"/>
            <a:r>
              <a:rPr lang="nl-NL" sz="900" b="0" i="0" dirty="0">
                <a:solidFill>
                  <a:srgbClr val="143E6C"/>
                </a:solidFill>
                <a:effectLst/>
              </a:rPr>
              <a:t>emeritus hoogleraar sociale condities in menselijk geluk</a:t>
            </a:r>
            <a:endParaRPr lang="nl-NL" sz="900" dirty="0">
              <a:solidFill>
                <a:srgbClr val="143E6C"/>
              </a:solidFill>
            </a:endParaRPr>
          </a:p>
        </p:txBody>
      </p:sp>
      <p:sp>
        <p:nvSpPr>
          <p:cNvPr id="5" name="Tekstvak 4">
            <a:extLst>
              <a:ext uri="{FF2B5EF4-FFF2-40B4-BE49-F238E27FC236}">
                <a16:creationId xmlns:a16="http://schemas.microsoft.com/office/drawing/2014/main" id="{A4089512-DE2A-CDDC-ED95-DB071FBDA2C7}"/>
              </a:ext>
            </a:extLst>
          </p:cNvPr>
          <p:cNvSpPr txBox="1"/>
          <p:nvPr/>
        </p:nvSpPr>
        <p:spPr>
          <a:xfrm>
            <a:off x="6342371" y="173514"/>
            <a:ext cx="274809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nl-NL" sz="1800" b="1" i="0" u="none" strike="noStrike" cap="none" spc="0" normalizeH="0" baseline="0" dirty="0">
                <a:ln>
                  <a:noFill/>
                </a:ln>
                <a:solidFill>
                  <a:srgbClr val="143E6C"/>
                </a:solidFill>
                <a:effectLst/>
                <a:uFillTx/>
                <a:latin typeface="+mj-lt"/>
                <a:ea typeface="+mj-ea"/>
                <a:cs typeface="+mj-cs"/>
                <a:sym typeface="Calibri"/>
              </a:rPr>
              <a:t>Mensen zijn als dieren….</a:t>
            </a:r>
          </a:p>
        </p:txBody>
      </p:sp>
      <p:pic>
        <p:nvPicPr>
          <p:cNvPr id="10" name="Afbeelding 9" descr="LDC logo.ai">
            <a:extLst>
              <a:ext uri="{FF2B5EF4-FFF2-40B4-BE49-F238E27FC236}">
                <a16:creationId xmlns:a16="http://schemas.microsoft.com/office/drawing/2014/main" id="{87E12328-884E-44E0-6196-04FFB4829CA2}"/>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6"/>
              <a:stretch>
                <a:fillRect/>
              </a:stretch>
            </p:blipFill>
          </mc:Choice>
          <mc:Fallback>
            <p:blipFill>
              <a:blip r:embed="rId7"/>
              <a:stretch>
                <a:fillRect/>
              </a:stretch>
            </p:blipFill>
          </mc:Fallback>
        </mc:AlternateContent>
        <p:spPr>
          <a:xfrm>
            <a:off x="107076" y="115175"/>
            <a:ext cx="990600" cy="434898"/>
          </a:xfrm>
          <a:prstGeom prst="rect">
            <a:avLst/>
          </a:prstGeom>
        </p:spPr>
      </p:pic>
      <p:sp>
        <p:nvSpPr>
          <p:cNvPr id="6" name="Tekstvak 5">
            <a:extLst>
              <a:ext uri="{FF2B5EF4-FFF2-40B4-BE49-F238E27FC236}">
                <a16:creationId xmlns:a16="http://schemas.microsoft.com/office/drawing/2014/main" id="{6DF14D0E-7830-3F81-E992-D03C68F95F6D}"/>
              </a:ext>
            </a:extLst>
          </p:cNvPr>
          <p:cNvSpPr txBox="1"/>
          <p:nvPr/>
        </p:nvSpPr>
        <p:spPr>
          <a:xfrm>
            <a:off x="1406958" y="4101023"/>
            <a:ext cx="3232277"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nl-NL" sz="1800" b="1" i="0" u="none" strike="noStrike" cap="none" spc="0" normalizeH="0" baseline="0" dirty="0">
                <a:ln>
                  <a:noFill/>
                </a:ln>
                <a:solidFill>
                  <a:srgbClr val="143E6C"/>
                </a:solidFill>
                <a:effectLst/>
                <a:uFillTx/>
                <a:latin typeface="+mj-lt"/>
                <a:ea typeface="+mj-ea"/>
                <a:cs typeface="+mj-cs"/>
                <a:sym typeface="Calibri"/>
              </a:rPr>
              <a:t>Drukke mensen zijn gelukkiger…</a:t>
            </a:r>
          </a:p>
        </p:txBody>
      </p:sp>
    </p:spTree>
    <p:extLst>
      <p:ext uri="{BB962C8B-B14F-4D97-AF65-F5344CB8AC3E}">
        <p14:creationId xmlns:p14="http://schemas.microsoft.com/office/powerpoint/2010/main" val="50326166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mc:AlternateContent xmlns:mc="http://schemas.openxmlformats.org/markup-compatibility/2006">
          <mc:Choice xmlns:ma="http://schemas.microsoft.com/office/mac/drawingml/2008/main" xmlns:mv="urn:schemas-microsoft-com:mac:vml" xmlns="" Requires="ma">
            <a:blipFill dpi="0" rotWithShape="1">
              <a:blip r:embed="rId3"/>
              <a:srcRect/>
              <a:stretch>
                <a:fillRect/>
              </a:stretch>
            </a:blipFill>
          </mc:Choice>
          <mc:Fallback>
            <a:blipFill dpi="0" rotWithShape="1">
              <a:blip r:embed="rId4"/>
              <a:srcRect/>
              <a:stretch>
                <a:fillRect/>
              </a:stretch>
            </a:blipFill>
          </mc:Fallback>
        </mc:AlternateContent>
        <a:effectLst/>
      </p:bgPr>
    </p:bg>
    <p:spTree>
      <p:nvGrpSpPr>
        <p:cNvPr id="1" name=""/>
        <p:cNvGrpSpPr/>
        <p:nvPr/>
      </p:nvGrpSpPr>
      <p:grpSpPr>
        <a:xfrm>
          <a:off x="0" y="0"/>
          <a:ext cx="0" cy="0"/>
          <a:chOff x="0" y="0"/>
          <a:chExt cx="0" cy="0"/>
        </a:xfrm>
      </p:grpSpPr>
      <p:pic>
        <p:nvPicPr>
          <p:cNvPr id="6" name="Afbeelding 5" descr="LDC logo.ai">
            <a:extLst>
              <a:ext uri="{FF2B5EF4-FFF2-40B4-BE49-F238E27FC236}">
                <a16:creationId xmlns:a16="http://schemas.microsoft.com/office/drawing/2014/main" id="{65526926-1A61-4786-B7F2-09C2E97962B7}"/>
              </a:ext>
            </a:extLst>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6"/>
              <a:stretch>
                <a:fillRect/>
              </a:stretch>
            </p:blipFill>
          </mc:Choice>
          <mc:Fallback>
            <p:blipFill>
              <a:blip r:embed="rId7"/>
              <a:stretch>
                <a:fillRect/>
              </a:stretch>
            </p:blipFill>
          </mc:Fallback>
        </mc:AlternateContent>
        <p:spPr>
          <a:xfrm>
            <a:off x="201613" y="227577"/>
            <a:ext cx="990600" cy="434898"/>
          </a:xfrm>
          <a:prstGeom prst="rect">
            <a:avLst/>
          </a:prstGeom>
        </p:spPr>
      </p:pic>
      <p:sp>
        <p:nvSpPr>
          <p:cNvPr id="13" name="Titel 1">
            <a:extLst>
              <a:ext uri="{FF2B5EF4-FFF2-40B4-BE49-F238E27FC236}">
                <a16:creationId xmlns:a16="http://schemas.microsoft.com/office/drawing/2014/main" id="{624D6E2B-0FB8-4FA9-A6A7-E30233D9218A}"/>
              </a:ext>
            </a:extLst>
          </p:cNvPr>
          <p:cNvSpPr txBox="1">
            <a:spLocks/>
          </p:cNvSpPr>
          <p:nvPr/>
        </p:nvSpPr>
        <p:spPr>
          <a:xfrm>
            <a:off x="1996889" y="149469"/>
            <a:ext cx="3886200" cy="5130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nchor="t">
            <a:noAutofit/>
          </a:bodyPr>
          <a:lstStyle/>
          <a:p>
            <a:pPr lvl="0" defTabSz="393192" hangingPunct="1">
              <a:defRPr sz="3956">
                <a:solidFill>
                  <a:srgbClr val="003D6F"/>
                </a:solidFill>
                <a:latin typeface="Montserrat ExtraBold"/>
                <a:ea typeface="Montserrat ExtraBold"/>
                <a:cs typeface="Montserrat ExtraBold"/>
                <a:sym typeface="Montserrat ExtraBold"/>
              </a:defRPr>
            </a:pPr>
            <a:r>
              <a:rPr lang="nl-NL" sz="2800" b="1" dirty="0">
                <a:solidFill>
                  <a:srgbClr val="143E6C"/>
                </a:solidFill>
                <a:latin typeface="Montserrat ExtraBold"/>
                <a:ea typeface="Montserrat ExtraBold"/>
                <a:cs typeface="Montserrat ExtraBold"/>
                <a:sym typeface="Montserrat ExtraBold"/>
              </a:rPr>
              <a:t>   </a:t>
            </a:r>
            <a:endParaRPr kumimoji="0" lang="nl-NL" sz="2800" b="1" u="none" strike="noStrike" kern="0" cap="none" spc="0" normalizeH="0" baseline="0" noProof="0" dirty="0">
              <a:ln>
                <a:noFill/>
              </a:ln>
              <a:solidFill>
                <a:srgbClr val="143E6C"/>
              </a:solidFill>
              <a:effectLst/>
              <a:uLnTx/>
              <a:uFillTx/>
              <a:latin typeface="Montserrat ExtraBold"/>
              <a:ea typeface="Montserrat ExtraBold"/>
              <a:cs typeface="Montserrat ExtraBold"/>
              <a:sym typeface="Montserrat ExtraBold"/>
            </a:endParaRPr>
          </a:p>
        </p:txBody>
      </p:sp>
      <p:sp>
        <p:nvSpPr>
          <p:cNvPr id="3" name="Tekstvak 2">
            <a:extLst>
              <a:ext uri="{FF2B5EF4-FFF2-40B4-BE49-F238E27FC236}">
                <a16:creationId xmlns:a16="http://schemas.microsoft.com/office/drawing/2014/main" id="{F73730CB-DA34-C774-5E90-C905584950E2}"/>
              </a:ext>
            </a:extLst>
          </p:cNvPr>
          <p:cNvSpPr txBox="1"/>
          <p:nvPr/>
        </p:nvSpPr>
        <p:spPr>
          <a:xfrm>
            <a:off x="1115629" y="775596"/>
            <a:ext cx="8136615" cy="82176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endParaRPr lang="nl-NL" b="0" i="0" dirty="0">
              <a:solidFill>
                <a:srgbClr val="232D3D"/>
              </a:solidFill>
              <a:effectLst/>
              <a:latin typeface="Co Text Light"/>
            </a:endParaRPr>
          </a:p>
          <a:p>
            <a:pPr marL="285750" indent="-285750">
              <a:buFont typeface="Wingdings" panose="05000000000000000000" pitchFamily="2" charset="2"/>
              <a:buChar char="ü"/>
            </a:pPr>
            <a:r>
              <a:rPr lang="nl-NL" b="0" i="0" dirty="0">
                <a:solidFill>
                  <a:srgbClr val="143E6C"/>
                </a:solidFill>
                <a:effectLst/>
                <a:latin typeface="Co Text Light"/>
              </a:rPr>
              <a:t>“Gemiddeld zijn drukke mensen gelukkiger dan slome mensen”</a:t>
            </a:r>
          </a:p>
          <a:p>
            <a:pPr marL="285750" indent="-285750">
              <a:buFont typeface="Wingdings" panose="05000000000000000000" pitchFamily="2" charset="2"/>
              <a:buChar char="ü"/>
            </a:pPr>
            <a:endParaRPr lang="nl-NL" b="0" i="0" dirty="0">
              <a:solidFill>
                <a:srgbClr val="143E6C"/>
              </a:solidFill>
              <a:effectLst/>
              <a:latin typeface="Co Text Light"/>
            </a:endParaRPr>
          </a:p>
          <a:p>
            <a:pPr marL="285750" indent="-285750">
              <a:buFont typeface="Wingdings" panose="05000000000000000000" pitchFamily="2" charset="2"/>
              <a:buChar char="ü"/>
            </a:pPr>
            <a:r>
              <a:rPr lang="nl-NL" dirty="0">
                <a:solidFill>
                  <a:srgbClr val="143E6C"/>
                </a:solidFill>
                <a:latin typeface="Co Text Light"/>
              </a:rPr>
              <a:t>Beweeg</a:t>
            </a:r>
          </a:p>
          <a:p>
            <a:pPr marL="285750" indent="-285750">
              <a:buFont typeface="Wingdings" panose="05000000000000000000" pitchFamily="2" charset="2"/>
              <a:buChar char="ü"/>
            </a:pPr>
            <a:endParaRPr lang="nl-NL" dirty="0">
              <a:solidFill>
                <a:srgbClr val="143E6C"/>
              </a:solidFill>
              <a:latin typeface="Co Text Light"/>
            </a:endParaRPr>
          </a:p>
          <a:p>
            <a:pPr marL="285750" indent="-285750">
              <a:buFont typeface="Wingdings" panose="05000000000000000000" pitchFamily="2" charset="2"/>
              <a:buChar char="ü"/>
            </a:pPr>
            <a:r>
              <a:rPr lang="nl-NL" dirty="0">
                <a:solidFill>
                  <a:srgbClr val="143E6C"/>
                </a:solidFill>
                <a:latin typeface="Co Text Light"/>
              </a:rPr>
              <a:t>Leef met een doel (gevangene)</a:t>
            </a:r>
          </a:p>
          <a:p>
            <a:pPr marL="285750" indent="-285750">
              <a:buFont typeface="Wingdings" panose="05000000000000000000" pitchFamily="2" charset="2"/>
              <a:buChar char="ü"/>
            </a:pPr>
            <a:endParaRPr lang="nl-NL" dirty="0">
              <a:solidFill>
                <a:srgbClr val="143E6C"/>
              </a:solidFill>
              <a:latin typeface="Co Text Light"/>
            </a:endParaRPr>
          </a:p>
          <a:p>
            <a:pPr marL="285750" indent="-285750">
              <a:buFont typeface="Wingdings" panose="05000000000000000000" pitchFamily="2" charset="2"/>
              <a:buChar char="ü"/>
            </a:pPr>
            <a:r>
              <a:rPr lang="nl-NL" dirty="0">
                <a:solidFill>
                  <a:srgbClr val="143E6C"/>
                </a:solidFill>
                <a:latin typeface="Co Text Light"/>
              </a:rPr>
              <a:t>Identificeer negatieve gedachten</a:t>
            </a:r>
          </a:p>
          <a:p>
            <a:pPr marL="285750" indent="-285750">
              <a:buFont typeface="Wingdings" panose="05000000000000000000" pitchFamily="2" charset="2"/>
              <a:buChar char="ü"/>
            </a:pPr>
            <a:endParaRPr lang="nl-NL" dirty="0">
              <a:solidFill>
                <a:srgbClr val="143E6C"/>
              </a:solidFill>
              <a:latin typeface="Co Text Light"/>
            </a:endParaRPr>
          </a:p>
          <a:p>
            <a:pPr marL="285750" indent="-285750">
              <a:buFont typeface="Wingdings" panose="05000000000000000000" pitchFamily="2" charset="2"/>
              <a:buChar char="ü"/>
            </a:pPr>
            <a:r>
              <a:rPr lang="nl-NL" b="0" i="0" dirty="0">
                <a:solidFill>
                  <a:srgbClr val="143E6C"/>
                </a:solidFill>
                <a:effectLst/>
                <a:latin typeface="Co Text Light"/>
              </a:rPr>
              <a:t>Geluk: een </a:t>
            </a:r>
            <a:r>
              <a:rPr lang="nl-NL" b="0" i="0" dirty="0" err="1">
                <a:solidFill>
                  <a:srgbClr val="143E6C"/>
                </a:solidFill>
                <a:effectLst/>
                <a:latin typeface="Co Text Light"/>
              </a:rPr>
              <a:t>mindset</a:t>
            </a:r>
            <a:r>
              <a:rPr lang="nl-NL" b="0" i="0" dirty="0">
                <a:solidFill>
                  <a:srgbClr val="143E6C"/>
                </a:solidFill>
                <a:effectLst/>
                <a:latin typeface="Co Text Light"/>
              </a:rPr>
              <a:t>?  (Alice Herz-Holocaust-110 jaar)</a:t>
            </a:r>
          </a:p>
          <a:p>
            <a:pPr marL="285750" indent="-285750">
              <a:buFont typeface="Wingdings" panose="05000000000000000000" pitchFamily="2" charset="2"/>
              <a:buChar char="ü"/>
            </a:pPr>
            <a:endParaRPr lang="nl-NL" b="0" i="0" dirty="0">
              <a:solidFill>
                <a:srgbClr val="143E6C"/>
              </a:solidFill>
              <a:effectLst/>
              <a:latin typeface="Co Text Light"/>
            </a:endParaRPr>
          </a:p>
          <a:p>
            <a:pPr marL="285750" indent="-285750">
              <a:buFont typeface="Wingdings" panose="05000000000000000000" pitchFamily="2" charset="2"/>
              <a:buChar char="ü"/>
            </a:pPr>
            <a:r>
              <a:rPr lang="nl-NL" b="0" i="0" dirty="0">
                <a:solidFill>
                  <a:srgbClr val="143E6C"/>
                </a:solidFill>
                <a:effectLst/>
                <a:latin typeface="Co Text Light"/>
              </a:rPr>
              <a:t>Glimlach tegen jezelf (of eet chocola)</a:t>
            </a:r>
          </a:p>
          <a:p>
            <a:pPr marL="285750" indent="-285750">
              <a:buFont typeface="Wingdings" panose="05000000000000000000" pitchFamily="2" charset="2"/>
              <a:buChar char="ü"/>
            </a:pPr>
            <a:endParaRPr lang="nl-NL" b="0" i="0" dirty="0">
              <a:solidFill>
                <a:srgbClr val="143E6C"/>
              </a:solidFill>
              <a:effectLst/>
              <a:latin typeface="Co Text Light"/>
            </a:endParaRPr>
          </a:p>
          <a:p>
            <a:pPr marL="285750" indent="-285750">
              <a:buFont typeface="Wingdings" panose="05000000000000000000" pitchFamily="2" charset="2"/>
              <a:buChar char="ü"/>
            </a:pPr>
            <a:r>
              <a:rPr lang="nl-NL" b="0" i="0" dirty="0">
                <a:solidFill>
                  <a:srgbClr val="143E6C"/>
                </a:solidFill>
                <a:effectLst/>
                <a:latin typeface="Co Text Light"/>
              </a:rPr>
              <a:t>Doe werk wat past, laat je </a:t>
            </a:r>
            <a:r>
              <a:rPr lang="nl-NL" dirty="0">
                <a:solidFill>
                  <a:srgbClr val="143E6C"/>
                </a:solidFill>
                <a:latin typeface="Co Text Light"/>
              </a:rPr>
              <a:t>coachen</a:t>
            </a:r>
            <a:br>
              <a:rPr lang="nl-NL" dirty="0">
                <a:solidFill>
                  <a:srgbClr val="143E6C"/>
                </a:solidFill>
                <a:latin typeface="Co Text Light"/>
              </a:rPr>
            </a:br>
            <a:r>
              <a:rPr lang="nl-NL" sz="800" dirty="0">
                <a:solidFill>
                  <a:srgbClr val="143E6C"/>
                </a:solidFill>
                <a:latin typeface="Co Text Light"/>
              </a:rPr>
              <a:t>https://joshbersin.com/2022/07/new-research-shows-that-certain-hr-capabilities-drive-revenue-growth/</a:t>
            </a:r>
            <a:br>
              <a:rPr lang="nl-NL" sz="800" dirty="0">
                <a:solidFill>
                  <a:srgbClr val="143E6C"/>
                </a:solidFill>
                <a:latin typeface="Co Text Light"/>
              </a:rPr>
            </a:br>
            <a:br>
              <a:rPr lang="nl-NL" sz="800" dirty="0">
                <a:solidFill>
                  <a:srgbClr val="143E6C"/>
                </a:solidFill>
                <a:latin typeface="Co Text Light"/>
              </a:rPr>
            </a:br>
            <a:endParaRPr lang="nl-NL" sz="800" b="0" i="0" dirty="0">
              <a:solidFill>
                <a:srgbClr val="143E6C"/>
              </a:solidFill>
              <a:effectLst/>
              <a:latin typeface="Co Text Light"/>
            </a:endParaRPr>
          </a:p>
          <a:p>
            <a:endParaRPr lang="nl-NL" b="0" i="0" dirty="0">
              <a:solidFill>
                <a:srgbClr val="232D3D"/>
              </a:solidFill>
              <a:effectLst/>
              <a:latin typeface="Co Text Light"/>
            </a:endParaRPr>
          </a:p>
          <a:p>
            <a:endParaRPr lang="nl-NL" b="0" i="0" dirty="0">
              <a:solidFill>
                <a:srgbClr val="232D3D"/>
              </a:solidFill>
              <a:effectLst/>
              <a:latin typeface="Co Text Light"/>
            </a:endParaRPr>
          </a:p>
          <a:p>
            <a:endParaRPr lang="nl-NL" b="0" i="0" dirty="0">
              <a:solidFill>
                <a:srgbClr val="232D3D"/>
              </a:solidFill>
              <a:effectLst/>
              <a:latin typeface="Co Text Light"/>
            </a:endParaRPr>
          </a:p>
          <a:p>
            <a:endParaRPr lang="nl-NL" b="0" i="0" dirty="0">
              <a:solidFill>
                <a:srgbClr val="232D3D"/>
              </a:solidFill>
              <a:effectLst/>
              <a:latin typeface="Co Text Light"/>
            </a:endParaRPr>
          </a:p>
          <a:p>
            <a:endParaRPr lang="nl-NL" b="0" i="0" dirty="0">
              <a:solidFill>
                <a:srgbClr val="232D3D"/>
              </a:solidFill>
              <a:effectLst/>
              <a:latin typeface="Co Text Light"/>
            </a:endParaRPr>
          </a:p>
          <a:p>
            <a:endParaRPr lang="nl-NL" dirty="0">
              <a:solidFill>
                <a:srgbClr val="232D3D"/>
              </a:solidFill>
              <a:latin typeface="Co Text Light"/>
            </a:endParaRPr>
          </a:p>
          <a:p>
            <a:endParaRPr lang="nl-NL" dirty="0">
              <a:solidFill>
                <a:srgbClr val="232D3D"/>
              </a:solidFill>
              <a:latin typeface="Co Text Light"/>
            </a:endParaRPr>
          </a:p>
          <a:p>
            <a:endParaRPr lang="nl-NL" dirty="0">
              <a:solidFill>
                <a:srgbClr val="232D3D"/>
              </a:solidFill>
              <a:latin typeface="Co Text Light"/>
            </a:endParaRPr>
          </a:p>
          <a:p>
            <a:endParaRPr lang="nl-NL" dirty="0">
              <a:solidFill>
                <a:srgbClr val="232D3D"/>
              </a:solidFill>
              <a:latin typeface="Co Text Light"/>
            </a:endParaRPr>
          </a:p>
          <a:p>
            <a:endParaRPr lang="nl-NL" dirty="0">
              <a:solidFill>
                <a:srgbClr val="232D3D"/>
              </a:solidFill>
              <a:latin typeface="Co Text Light"/>
            </a:endParaRPr>
          </a:p>
          <a:p>
            <a:endParaRPr lang="nl-NL" dirty="0">
              <a:solidFill>
                <a:srgbClr val="232D3D"/>
              </a:solidFill>
              <a:latin typeface="Co Text Light"/>
            </a:endParaRPr>
          </a:p>
          <a:p>
            <a:endParaRPr lang="nl-NL" dirty="0">
              <a:solidFill>
                <a:srgbClr val="232D3D"/>
              </a:solidFill>
              <a:latin typeface="Co Text Light"/>
            </a:endParaRPr>
          </a:p>
          <a:p>
            <a:endParaRPr lang="nl-NL" dirty="0">
              <a:solidFill>
                <a:srgbClr val="232D3D"/>
              </a:solidFill>
              <a:latin typeface="Co Text Light"/>
            </a:endParaRPr>
          </a:p>
          <a:p>
            <a:endParaRPr lang="nl-NL" dirty="0"/>
          </a:p>
        </p:txBody>
      </p:sp>
      <p:sp>
        <p:nvSpPr>
          <p:cNvPr id="2" name="Tekstvak 1">
            <a:extLst>
              <a:ext uri="{FF2B5EF4-FFF2-40B4-BE49-F238E27FC236}">
                <a16:creationId xmlns:a16="http://schemas.microsoft.com/office/drawing/2014/main" id="{D9DE243C-1263-6A7B-DE66-E14F44774F46}"/>
              </a:ext>
            </a:extLst>
          </p:cNvPr>
          <p:cNvSpPr txBox="1"/>
          <p:nvPr/>
        </p:nvSpPr>
        <p:spPr>
          <a:xfrm>
            <a:off x="2608729" y="443753"/>
            <a:ext cx="3886200"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nl-NL" sz="2400" b="1" i="0" u="none" strike="noStrike" cap="none" spc="0" normalizeH="0" baseline="0" dirty="0">
                <a:ln>
                  <a:noFill/>
                </a:ln>
                <a:solidFill>
                  <a:srgbClr val="143E6C"/>
                </a:solidFill>
                <a:effectLst/>
                <a:uFillTx/>
                <a:latin typeface="+mj-lt"/>
                <a:ea typeface="+mj-ea"/>
                <a:cs typeface="+mj-cs"/>
                <a:sym typeface="Calibri"/>
              </a:rPr>
              <a:t>Gelukkige feitjes</a:t>
            </a:r>
          </a:p>
        </p:txBody>
      </p:sp>
      <p:pic>
        <p:nvPicPr>
          <p:cNvPr id="1026" name="Picture 2" descr="stockillustraties, clipart, cartoons en iconen met vector leuke en vrolijke doodle toespraak bubble met de woorden van fun feit. vectorillustratie concept - feiten">
            <a:extLst>
              <a:ext uri="{FF2B5EF4-FFF2-40B4-BE49-F238E27FC236}">
                <a16:creationId xmlns:a16="http://schemas.microsoft.com/office/drawing/2014/main" id="{45F59AE2-BCA8-B552-9894-F94AB708F9D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74408" y="40549"/>
            <a:ext cx="967980" cy="967980"/>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B0755B7D-6B10-CF30-D1D1-10EB95A935C6}"/>
              </a:ext>
            </a:extLst>
          </p:cNvPr>
          <p:cNvPicPr>
            <a:picLocks noChangeAspect="1"/>
          </p:cNvPicPr>
          <p:nvPr/>
        </p:nvPicPr>
        <p:blipFill>
          <a:blip r:embed="rId9"/>
          <a:stretch>
            <a:fillRect/>
          </a:stretch>
        </p:blipFill>
        <p:spPr>
          <a:xfrm>
            <a:off x="6494929" y="2069166"/>
            <a:ext cx="2532250" cy="752153"/>
          </a:xfrm>
          <a:prstGeom prst="rect">
            <a:avLst/>
          </a:prstGeom>
        </p:spPr>
      </p:pic>
      <p:sp>
        <p:nvSpPr>
          <p:cNvPr id="8" name="Tekstvak 7">
            <a:extLst>
              <a:ext uri="{FF2B5EF4-FFF2-40B4-BE49-F238E27FC236}">
                <a16:creationId xmlns:a16="http://schemas.microsoft.com/office/drawing/2014/main" id="{7A0FEED4-8A9B-BA46-B033-417EEA8155AA}"/>
              </a:ext>
            </a:extLst>
          </p:cNvPr>
          <p:cNvSpPr txBox="1"/>
          <p:nvPr/>
        </p:nvSpPr>
        <p:spPr>
          <a:xfrm>
            <a:off x="6400801" y="2869769"/>
            <a:ext cx="2626378"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nl-NL" sz="800" dirty="0">
                <a:solidFill>
                  <a:srgbClr val="DA358B"/>
                </a:solidFill>
                <a:hlinkClick r:id="rId10">
                  <a:extLst>
                    <a:ext uri="{A12FA001-AC4F-418D-AE19-62706E023703}">
                      <ahyp:hlinkClr xmlns:ahyp="http://schemas.microsoft.com/office/drawing/2018/hyperlinkcolor" val="tx"/>
                    </a:ext>
                  </a:extLst>
                </a:hlinkClick>
              </a:rPr>
              <a:t>Als</a:t>
            </a:r>
            <a:r>
              <a:rPr lang="nl-NL" sz="800" dirty="0">
                <a:solidFill>
                  <a:srgbClr val="FF00FF"/>
                </a:solidFill>
                <a:hlinkClick r:id="rId10">
                  <a:extLst>
                    <a:ext uri="{A12FA001-AC4F-418D-AE19-62706E023703}">
                      <ahyp:hlinkClr xmlns:ahyp="http://schemas.microsoft.com/office/drawing/2018/hyperlinkcolor" val="tx"/>
                    </a:ext>
                  </a:extLst>
                </a:hlinkClick>
              </a:rPr>
              <a:t> je eet, eet dan… Als je wandelt…</a:t>
            </a:r>
            <a:br>
              <a:rPr lang="nl-NL" sz="800" dirty="0">
                <a:solidFill>
                  <a:srgbClr val="FF00FF"/>
                </a:solidFill>
                <a:hlinkClick r:id="rId10">
                  <a:extLst>
                    <a:ext uri="{A12FA001-AC4F-418D-AE19-62706E023703}">
                      <ahyp:hlinkClr xmlns:ahyp="http://schemas.microsoft.com/office/drawing/2018/hyperlinkcolor" val="tx"/>
                    </a:ext>
                  </a:extLst>
                </a:hlinkClick>
              </a:rPr>
            </a:br>
            <a:r>
              <a:rPr lang="nl-NL" sz="800" dirty="0">
                <a:solidFill>
                  <a:srgbClr val="FF00FF"/>
                </a:solidFill>
                <a:hlinkClick r:id="rId10">
                  <a:extLst>
                    <a:ext uri="{A12FA001-AC4F-418D-AE19-62706E023703}">
                      <ahyp:hlinkClr xmlns:ahyp="http://schemas.microsoft.com/office/drawing/2018/hyperlinkcolor" val="tx"/>
                    </a:ext>
                  </a:extLst>
                </a:hlinkClick>
              </a:rPr>
              <a:t>LDC </a:t>
            </a:r>
            <a:r>
              <a:rPr lang="nl-NL" sz="800" dirty="0" err="1">
                <a:solidFill>
                  <a:srgbClr val="FF00FF"/>
                </a:solidFill>
                <a:hlinkClick r:id="rId10">
                  <a:extLst>
                    <a:ext uri="{A12FA001-AC4F-418D-AE19-62706E023703}">
                      <ahyp:hlinkClr xmlns:ahyp="http://schemas.microsoft.com/office/drawing/2018/hyperlinkcolor" val="tx"/>
                    </a:ext>
                  </a:extLst>
                </a:hlinkClick>
              </a:rPr>
              <a:t>webinar</a:t>
            </a:r>
            <a:r>
              <a:rPr lang="nl-NL" sz="800" dirty="0">
                <a:solidFill>
                  <a:srgbClr val="FF00FF"/>
                </a:solidFill>
                <a:hlinkClick r:id="rId10">
                  <a:extLst>
                    <a:ext uri="{A12FA001-AC4F-418D-AE19-62706E023703}">
                      <ahyp:hlinkClr xmlns:ahyp="http://schemas.microsoft.com/office/drawing/2018/hyperlinkcolor" val="tx"/>
                    </a:ext>
                  </a:extLst>
                </a:hlinkClick>
              </a:rPr>
              <a:t> mindfulness – </a:t>
            </a:r>
            <a:r>
              <a:rPr lang="nl-NL" sz="800" dirty="0" err="1">
                <a:solidFill>
                  <a:srgbClr val="FF00FF"/>
                </a:solidFill>
                <a:hlinkClick r:id="rId10">
                  <a:extLst>
                    <a:ext uri="{A12FA001-AC4F-418D-AE19-62706E023703}">
                      <ahyp:hlinkClr xmlns:ahyp="http://schemas.microsoft.com/office/drawing/2018/hyperlinkcolor" val="tx"/>
                    </a:ext>
                  </a:extLst>
                </a:hlinkClick>
              </a:rPr>
              <a:t>Mindfit</a:t>
            </a:r>
            <a:r>
              <a:rPr lang="nl-NL" sz="800" dirty="0">
                <a:solidFill>
                  <a:srgbClr val="FF00FF"/>
                </a:solidFill>
                <a:hlinkClick r:id="rId10">
                  <a:extLst>
                    <a:ext uri="{A12FA001-AC4F-418D-AE19-62706E023703}">
                      <ahyp:hlinkClr xmlns:ahyp="http://schemas.microsoft.com/office/drawing/2018/hyperlinkcolor" val="tx"/>
                    </a:ext>
                  </a:extLst>
                </a:hlinkClick>
              </a:rPr>
              <a:t> William Hoeck</a:t>
            </a:r>
            <a:endParaRPr lang="nl-NL" sz="800" dirty="0">
              <a:solidFill>
                <a:srgbClr val="DA358B"/>
              </a:solidFill>
            </a:endParaRPr>
          </a:p>
        </p:txBody>
      </p:sp>
    </p:spTree>
    <p:extLst>
      <p:ext uri="{BB962C8B-B14F-4D97-AF65-F5344CB8AC3E}">
        <p14:creationId xmlns:p14="http://schemas.microsoft.com/office/powerpoint/2010/main" val="8400601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1000"/>
                                        <p:tgtEl>
                                          <p:spTgt spid="3">
                                            <p:txEl>
                                              <p:pRg st="9" end="9"/>
                                            </p:txEl>
                                          </p:spTgt>
                                        </p:tgtEl>
                                      </p:cBhvr>
                                    </p:animEffect>
                                    <p:anim calcmode="lin" valueType="num">
                                      <p:cBhvr>
                                        <p:cTn id="3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1" end="11"/>
                                            </p:txEl>
                                          </p:spTgt>
                                        </p:tgtEl>
                                        <p:attrNameLst>
                                          <p:attrName>style.visibility</p:attrName>
                                        </p:attrNameLst>
                                      </p:cBhvr>
                                      <p:to>
                                        <p:strVal val="visible"/>
                                      </p:to>
                                    </p:set>
                                    <p:animEffect transition="in" filter="fade">
                                      <p:cBhvr>
                                        <p:cTn id="42" dur="1000"/>
                                        <p:tgtEl>
                                          <p:spTgt spid="3">
                                            <p:txEl>
                                              <p:pRg st="11" end="11"/>
                                            </p:txEl>
                                          </p:spTgt>
                                        </p:tgtEl>
                                      </p:cBhvr>
                                    </p:animEffect>
                                    <p:anim calcmode="lin" valueType="num">
                                      <p:cBhvr>
                                        <p:cTn id="43"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13" end="13"/>
                                            </p:txEl>
                                          </p:spTgt>
                                        </p:tgtEl>
                                        <p:attrNameLst>
                                          <p:attrName>style.visibility</p:attrName>
                                        </p:attrNameLst>
                                      </p:cBhvr>
                                      <p:to>
                                        <p:strVal val="visible"/>
                                      </p:to>
                                    </p:set>
                                    <p:animEffect transition="in" filter="fade">
                                      <p:cBhvr>
                                        <p:cTn id="49" dur="1000"/>
                                        <p:tgtEl>
                                          <p:spTgt spid="3">
                                            <p:txEl>
                                              <p:pRg st="13" end="13"/>
                                            </p:txEl>
                                          </p:spTgt>
                                        </p:tgtEl>
                                      </p:cBhvr>
                                    </p:animEffect>
                                    <p:anim calcmode="lin" valueType="num">
                                      <p:cBhvr>
                                        <p:cTn id="50"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13" end="1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thema">
  <a:themeElements>
    <a:clrScheme name="Office-thema">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thema">
      <a:majorFont>
        <a:latin typeface="Calibri"/>
        <a:ea typeface="Calibri"/>
        <a:cs typeface="Calibri"/>
      </a:majorFont>
      <a:minorFont>
        <a:latin typeface="Helvetica"/>
        <a:ea typeface="Helvetica"/>
        <a:cs typeface="Helvetica"/>
      </a:minorFont>
    </a:fontScheme>
    <a:fmtScheme name="Office-them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thema">
  <a:themeElements>
    <a:clrScheme name="Office-thema">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thema">
      <a:majorFont>
        <a:latin typeface="Calibri"/>
        <a:ea typeface="Calibri"/>
        <a:cs typeface="Calibri"/>
      </a:majorFont>
      <a:minorFont>
        <a:latin typeface="Helvetica"/>
        <a:ea typeface="Helvetica"/>
        <a:cs typeface="Helvetica"/>
      </a:minorFont>
    </a:fontScheme>
    <a:fmtScheme name="Office-them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C4373E915EC4443A12789F4A387A438" ma:contentTypeVersion="13" ma:contentTypeDescription="Een nieuw document maken." ma:contentTypeScope="" ma:versionID="648b8088f1031a3651e6033f437436d5">
  <xsd:schema xmlns:xsd="http://www.w3.org/2001/XMLSchema" xmlns:xs="http://www.w3.org/2001/XMLSchema" xmlns:p="http://schemas.microsoft.com/office/2006/metadata/properties" xmlns:ns2="13a0b47d-9ef2-4bc5-a9d7-32715db848fd" xmlns:ns3="0c619341-54fb-4205-8ed8-2e96d7aff11c" targetNamespace="http://schemas.microsoft.com/office/2006/metadata/properties" ma:root="true" ma:fieldsID="5bb3557396b558345ec334d43e74c50d" ns2:_="" ns3:_="">
    <xsd:import namespace="13a0b47d-9ef2-4bc5-a9d7-32715db848fd"/>
    <xsd:import namespace="0c619341-54fb-4205-8ed8-2e96d7aff11c"/>
    <xsd:element name="properties">
      <xsd:complexType>
        <xsd:sequence>
          <xsd:element name="documentManagement">
            <xsd:complexType>
              <xsd:all>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a0b47d-9ef2-4bc5-a9d7-32715db848fd"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ternalName="MediaServiceDateTaken" ma:readOnly="true">
      <xsd:simpleType>
        <xsd:restriction base="dms:Text"/>
      </xsd:simpleType>
    </xsd:element>
    <xsd:element name="MediaLengthInSeconds" ma:index="9" nillable="true" ma:displayName="Length (seconds)" ma:internalName="MediaLengthInSeconds" ma:readOnly="true">
      <xsd:simpleType>
        <xsd:restriction base="dms:Unknown"/>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lcf76f155ced4ddcb4097134ff3c332f" ma:index="16" nillable="true" ma:taxonomy="true" ma:internalName="lcf76f155ced4ddcb4097134ff3c332f" ma:taxonomyFieldName="MediaServiceImageTags" ma:displayName="Afbeeldingtags" ma:readOnly="false" ma:fieldId="{5cf76f15-5ced-4ddc-b409-7134ff3c332f}" ma:taxonomyMulti="true" ma:sspId="43b5836e-819a-49f0-bcb2-a6188ac8dba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c619341-54fb-4205-8ed8-2e96d7aff11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fbccfb3-442b-4b64-878c-76a5d48e9d0a}" ma:internalName="TaxCatchAll" ma:showField="CatchAllData" ma:web="0c619341-54fb-4205-8ed8-2e96d7aff1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3a0b47d-9ef2-4bc5-a9d7-32715db848fd">
      <Terms xmlns="http://schemas.microsoft.com/office/infopath/2007/PartnerControls"/>
    </lcf76f155ced4ddcb4097134ff3c332f>
    <TaxCatchAll xmlns="0c619341-54fb-4205-8ed8-2e96d7aff11c" xsi:nil="true"/>
  </documentManagement>
</p:properties>
</file>

<file path=customXml/itemProps1.xml><?xml version="1.0" encoding="utf-8"?>
<ds:datastoreItem xmlns:ds="http://schemas.openxmlformats.org/officeDocument/2006/customXml" ds:itemID="{0343EC26-C55A-4440-A7E5-E130EC6B4285}"/>
</file>

<file path=customXml/itemProps2.xml><?xml version="1.0" encoding="utf-8"?>
<ds:datastoreItem xmlns:ds="http://schemas.openxmlformats.org/officeDocument/2006/customXml" ds:itemID="{722AC0DA-8C42-46D2-992C-2E84A2504D8C}"/>
</file>

<file path=customXml/itemProps3.xml><?xml version="1.0" encoding="utf-8"?>
<ds:datastoreItem xmlns:ds="http://schemas.openxmlformats.org/officeDocument/2006/customXml" ds:itemID="{B5724D7F-03DA-4EC6-9E1D-00A227045B6C}"/>
</file>

<file path=docProps/app.xml><?xml version="1.0" encoding="utf-8"?>
<Properties xmlns="http://schemas.openxmlformats.org/officeDocument/2006/extended-properties" xmlns:vt="http://schemas.openxmlformats.org/officeDocument/2006/docPropsVTypes">
  <TotalTime>2453</TotalTime>
  <Words>1050</Words>
  <Application>Microsoft Office PowerPoint</Application>
  <PresentationFormat>Diavoorstelling (16:9)</PresentationFormat>
  <Paragraphs>166</Paragraphs>
  <Slides>24</Slides>
  <Notes>3</Notes>
  <HiddenSlides>0</HiddenSlides>
  <MMClips>0</MMClips>
  <ScaleCrop>false</ScaleCrop>
  <HeadingPairs>
    <vt:vector size="6" baseType="variant">
      <vt:variant>
        <vt:lpstr>Gebruikte lettertypen</vt:lpstr>
      </vt:variant>
      <vt:variant>
        <vt:i4>11</vt:i4>
      </vt:variant>
      <vt:variant>
        <vt:lpstr>Thema</vt:lpstr>
      </vt:variant>
      <vt:variant>
        <vt:i4>1</vt:i4>
      </vt:variant>
      <vt:variant>
        <vt:lpstr>Diatitels</vt:lpstr>
      </vt:variant>
      <vt:variant>
        <vt:i4>24</vt:i4>
      </vt:variant>
    </vt:vector>
  </HeadingPairs>
  <TitlesOfParts>
    <vt:vector size="36" baseType="lpstr">
      <vt:lpstr>Arial</vt:lpstr>
      <vt:lpstr>Calibri</vt:lpstr>
      <vt:lpstr>Co Text Bold</vt:lpstr>
      <vt:lpstr>Co Text Light</vt:lpstr>
      <vt:lpstr>Dax Offc Medium</vt:lpstr>
      <vt:lpstr>Helvetica</vt:lpstr>
      <vt:lpstr>Merriweather</vt:lpstr>
      <vt:lpstr>Miller Text</vt:lpstr>
      <vt:lpstr>Montserrat ExtraBold</vt:lpstr>
      <vt:lpstr>Roboto</vt:lpstr>
      <vt:lpstr>Wingdings</vt:lpstr>
      <vt:lpstr>Office-thema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    Vitaal vakmanschap </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Profiel PRAKTISCH  Eigenschappen  Ondernemend, concreet, behoudend, eerlijk, niet bang voor vuile handen,  onafhankelijk, vasthoudend, fysiek  ingesteld, praktisch, ruige individualist, zelfstandig, stabiel, sterk, spaarzaam,  traditioneel, goed coördinatievermogen.</dc:title>
  <dc:creator>Maurice Vermunt</dc:creator>
  <cp:lastModifiedBy>Maurice Vermunt</cp:lastModifiedBy>
  <cp:revision>113</cp:revision>
  <dcterms:created xsi:type="dcterms:W3CDTF">2021-09-16T09:57:25Z</dcterms:created>
  <dcterms:modified xsi:type="dcterms:W3CDTF">2022-09-27T15:09:43Z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0x010100AC4373E915EC4443A12789F4A387A438</vt:lpwstr>
  </property>
</Properties>
</file>